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letter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5334-8484-4162-B82F-CD6CD0386DDC}" type="datetimeFigureOut">
              <a:rPr lang="en-CA" smtClean="0"/>
              <a:t>2021-11-30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614BE-488F-4CA7-95DC-9F8539A3D3C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34711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5334-8484-4162-B82F-CD6CD0386DDC}" type="datetimeFigureOut">
              <a:rPr lang="en-CA" smtClean="0"/>
              <a:t>2021-11-30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614BE-488F-4CA7-95DC-9F8539A3D3C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53544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5334-8484-4162-B82F-CD6CD0386DDC}" type="datetimeFigureOut">
              <a:rPr lang="en-CA" smtClean="0"/>
              <a:t>2021-11-30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614BE-488F-4CA7-95DC-9F8539A3D3C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6228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5334-8484-4162-B82F-CD6CD0386DDC}" type="datetimeFigureOut">
              <a:rPr lang="en-CA" smtClean="0"/>
              <a:t>2021-11-30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614BE-488F-4CA7-95DC-9F8539A3D3C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68774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5334-8484-4162-B82F-CD6CD0386DDC}" type="datetimeFigureOut">
              <a:rPr lang="en-CA" smtClean="0"/>
              <a:t>2021-11-30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614BE-488F-4CA7-95DC-9F8539A3D3C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44631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5334-8484-4162-B82F-CD6CD0386DDC}" type="datetimeFigureOut">
              <a:rPr lang="en-CA" smtClean="0"/>
              <a:t>2021-11-30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614BE-488F-4CA7-95DC-9F8539A3D3C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28653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5334-8484-4162-B82F-CD6CD0386DDC}" type="datetimeFigureOut">
              <a:rPr lang="en-CA" smtClean="0"/>
              <a:t>2021-11-30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614BE-488F-4CA7-95DC-9F8539A3D3C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39088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5334-8484-4162-B82F-CD6CD0386DDC}" type="datetimeFigureOut">
              <a:rPr lang="en-CA" smtClean="0"/>
              <a:t>2021-11-30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614BE-488F-4CA7-95DC-9F8539A3D3C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93090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5334-8484-4162-B82F-CD6CD0386DDC}" type="datetimeFigureOut">
              <a:rPr lang="en-CA" smtClean="0"/>
              <a:t>2021-11-30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614BE-488F-4CA7-95DC-9F8539A3D3C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45122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5334-8484-4162-B82F-CD6CD0386DDC}" type="datetimeFigureOut">
              <a:rPr lang="en-CA" smtClean="0"/>
              <a:t>2021-11-30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614BE-488F-4CA7-95DC-9F8539A3D3C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83100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5334-8484-4162-B82F-CD6CD0386DDC}" type="datetimeFigureOut">
              <a:rPr lang="en-CA" smtClean="0"/>
              <a:t>2021-11-30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614BE-488F-4CA7-95DC-9F8539A3D3C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26286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25334-8484-4162-B82F-CD6CD0386DDC}" type="datetimeFigureOut">
              <a:rPr lang="en-CA" smtClean="0"/>
              <a:t>2021-11-30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614BE-488F-4CA7-95DC-9F8539A3D3C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24587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98863C3-8C51-4912-8920-AA6CCDED979C}"/>
              </a:ext>
            </a:extLst>
          </p:cNvPr>
          <p:cNvSpPr/>
          <p:nvPr/>
        </p:nvSpPr>
        <p:spPr>
          <a:xfrm>
            <a:off x="132880" y="184247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83E4283A-0A5F-4CDF-A2D8-232AB0BD4728}"/>
              </a:ext>
            </a:extLst>
          </p:cNvPr>
          <p:cNvSpPr txBox="1"/>
          <p:nvPr/>
        </p:nvSpPr>
        <p:spPr>
          <a:xfrm>
            <a:off x="263362" y="219198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0EC15C2-0B8A-4F13-9370-52BE43B57FD1}"/>
              </a:ext>
            </a:extLst>
          </p:cNvPr>
          <p:cNvCxnSpPr/>
          <p:nvPr/>
        </p:nvCxnSpPr>
        <p:spPr>
          <a:xfrm>
            <a:off x="6477603" y="224004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9">
            <a:extLst>
              <a:ext uri="{FF2B5EF4-FFF2-40B4-BE49-F238E27FC236}">
                <a16:creationId xmlns:a16="http://schemas.microsoft.com/office/drawing/2014/main" id="{4940309C-E5DB-4DE0-9C69-6FF1F61353DC}"/>
              </a:ext>
            </a:extLst>
          </p:cNvPr>
          <p:cNvSpPr txBox="1"/>
          <p:nvPr/>
        </p:nvSpPr>
        <p:spPr>
          <a:xfrm>
            <a:off x="921089" y="784023"/>
            <a:ext cx="23954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MARS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25CDC2CB-2431-4B5F-9F50-884C17BD83E6}"/>
              </a:ext>
            </a:extLst>
          </p:cNvPr>
          <p:cNvSpPr txBox="1"/>
          <p:nvPr/>
        </p:nvSpPr>
        <p:spPr>
          <a:xfrm>
            <a:off x="141849" y="592554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2339B3A8-9A90-4BD2-96DD-F4E7E7E7D708}"/>
              </a:ext>
            </a:extLst>
          </p:cNvPr>
          <p:cNvSpPr txBox="1"/>
          <p:nvPr/>
        </p:nvSpPr>
        <p:spPr>
          <a:xfrm>
            <a:off x="192711" y="2107987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C0B9F491-99C4-48D3-AED2-409F3DEAE827}"/>
              </a:ext>
            </a:extLst>
          </p:cNvPr>
          <p:cNvSpPr txBox="1"/>
          <p:nvPr/>
        </p:nvSpPr>
        <p:spPr>
          <a:xfrm>
            <a:off x="121875" y="2416579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F67DA21-A700-4A44-B4DA-EC95F98E7F85}"/>
              </a:ext>
            </a:extLst>
          </p:cNvPr>
          <p:cNvCxnSpPr/>
          <p:nvPr/>
        </p:nvCxnSpPr>
        <p:spPr>
          <a:xfrm>
            <a:off x="137925" y="2951542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6">
            <a:extLst>
              <a:ext uri="{FF2B5EF4-FFF2-40B4-BE49-F238E27FC236}">
                <a16:creationId xmlns:a16="http://schemas.microsoft.com/office/drawing/2014/main" id="{F9404F8F-9732-4F8A-80F7-2CB4EE75F716}"/>
              </a:ext>
            </a:extLst>
          </p:cNvPr>
          <p:cNvSpPr txBox="1"/>
          <p:nvPr/>
        </p:nvSpPr>
        <p:spPr>
          <a:xfrm>
            <a:off x="155681" y="2987437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6" name="TextBox 23">
            <a:extLst>
              <a:ext uri="{FF2B5EF4-FFF2-40B4-BE49-F238E27FC236}">
                <a16:creationId xmlns:a16="http://schemas.microsoft.com/office/drawing/2014/main" id="{59ED6AE1-F0CB-45D4-85DA-EB706AE1FB6D}"/>
              </a:ext>
            </a:extLst>
          </p:cNvPr>
          <p:cNvSpPr txBox="1"/>
          <p:nvPr/>
        </p:nvSpPr>
        <p:spPr>
          <a:xfrm>
            <a:off x="939687" y="2911424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17" name="TextBox 24">
            <a:extLst>
              <a:ext uri="{FF2B5EF4-FFF2-40B4-BE49-F238E27FC236}">
                <a16:creationId xmlns:a16="http://schemas.microsoft.com/office/drawing/2014/main" id="{555A3CBB-F57E-4CF0-B0B0-5B47F0AEF38B}"/>
              </a:ext>
            </a:extLst>
          </p:cNvPr>
          <p:cNvSpPr txBox="1"/>
          <p:nvPr/>
        </p:nvSpPr>
        <p:spPr>
          <a:xfrm>
            <a:off x="6666461" y="779384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8" name="TextBox 26">
            <a:extLst>
              <a:ext uri="{FF2B5EF4-FFF2-40B4-BE49-F238E27FC236}">
                <a16:creationId xmlns:a16="http://schemas.microsoft.com/office/drawing/2014/main" id="{1B846A7F-11F6-4A05-B338-59AA261210CD}"/>
              </a:ext>
            </a:extLst>
          </p:cNvPr>
          <p:cNvSpPr txBox="1"/>
          <p:nvPr/>
        </p:nvSpPr>
        <p:spPr>
          <a:xfrm>
            <a:off x="6479727" y="1010366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19" name="TextBox 27">
            <a:extLst>
              <a:ext uri="{FF2B5EF4-FFF2-40B4-BE49-F238E27FC236}">
                <a16:creationId xmlns:a16="http://schemas.microsoft.com/office/drawing/2014/main" id="{4EB4F82C-B896-4E8A-AD9F-2C8D922136F8}"/>
              </a:ext>
            </a:extLst>
          </p:cNvPr>
          <p:cNvSpPr txBox="1"/>
          <p:nvPr/>
        </p:nvSpPr>
        <p:spPr>
          <a:xfrm>
            <a:off x="6477603" y="2305211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20" name="TextBox 28">
            <a:extLst>
              <a:ext uri="{FF2B5EF4-FFF2-40B4-BE49-F238E27FC236}">
                <a16:creationId xmlns:a16="http://schemas.microsoft.com/office/drawing/2014/main" id="{6ADC148D-9608-455D-B6F9-7C1B0B2B76F8}"/>
              </a:ext>
            </a:extLst>
          </p:cNvPr>
          <p:cNvSpPr txBox="1"/>
          <p:nvPr/>
        </p:nvSpPr>
        <p:spPr>
          <a:xfrm>
            <a:off x="6685961" y="5728859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F238A7E-F314-47F0-90FA-3F94B858DC89}"/>
              </a:ext>
            </a:extLst>
          </p:cNvPr>
          <p:cNvSpPr/>
          <p:nvPr/>
        </p:nvSpPr>
        <p:spPr>
          <a:xfrm>
            <a:off x="4121836" y="559653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2" name="TextBox 30">
            <a:extLst>
              <a:ext uri="{FF2B5EF4-FFF2-40B4-BE49-F238E27FC236}">
                <a16:creationId xmlns:a16="http://schemas.microsoft.com/office/drawing/2014/main" id="{4762D6C8-0ED0-4603-AE99-F26F34AFDC5E}"/>
              </a:ext>
            </a:extLst>
          </p:cNvPr>
          <p:cNvSpPr txBox="1"/>
          <p:nvPr/>
        </p:nvSpPr>
        <p:spPr>
          <a:xfrm>
            <a:off x="4139158" y="685669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41" name="TextBox 10">
            <a:extLst>
              <a:ext uri="{FF2B5EF4-FFF2-40B4-BE49-F238E27FC236}">
                <a16:creationId xmlns:a16="http://schemas.microsoft.com/office/drawing/2014/main" id="{19DFF27A-50D6-40F5-96F0-289405D68007}"/>
              </a:ext>
            </a:extLst>
          </p:cNvPr>
          <p:cNvSpPr txBox="1"/>
          <p:nvPr/>
        </p:nvSpPr>
        <p:spPr>
          <a:xfrm>
            <a:off x="121879" y="1237610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3" name="TextBox 9">
            <a:extLst>
              <a:ext uri="{FF2B5EF4-FFF2-40B4-BE49-F238E27FC236}">
                <a16:creationId xmlns:a16="http://schemas.microsoft.com/office/drawing/2014/main" id="{F38A79FF-F2E4-47AA-996C-33F725E24E54}"/>
              </a:ext>
            </a:extLst>
          </p:cNvPr>
          <p:cNvSpPr txBox="1"/>
          <p:nvPr/>
        </p:nvSpPr>
        <p:spPr>
          <a:xfrm>
            <a:off x="923306" y="1443137"/>
            <a:ext cx="3239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GANYMEDE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339AB93-E3F5-485E-920F-31F050B20C80}"/>
              </a:ext>
            </a:extLst>
          </p:cNvPr>
          <p:cNvSpPr/>
          <p:nvPr/>
        </p:nvSpPr>
        <p:spPr>
          <a:xfrm>
            <a:off x="138375" y="3461015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5" name="TextBox 5">
            <a:extLst>
              <a:ext uri="{FF2B5EF4-FFF2-40B4-BE49-F238E27FC236}">
                <a16:creationId xmlns:a16="http://schemas.microsoft.com/office/drawing/2014/main" id="{CD82ABBC-6B12-4B2F-9EC8-A0525B34336D}"/>
              </a:ext>
            </a:extLst>
          </p:cNvPr>
          <p:cNvSpPr txBox="1"/>
          <p:nvPr/>
        </p:nvSpPr>
        <p:spPr>
          <a:xfrm>
            <a:off x="268857" y="3510956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 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1D22A584-FBAA-41C9-AD47-C6501323F672}"/>
              </a:ext>
            </a:extLst>
          </p:cNvPr>
          <p:cNvCxnSpPr/>
          <p:nvPr/>
        </p:nvCxnSpPr>
        <p:spPr>
          <a:xfrm>
            <a:off x="6483098" y="3500772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9">
            <a:extLst>
              <a:ext uri="{FF2B5EF4-FFF2-40B4-BE49-F238E27FC236}">
                <a16:creationId xmlns:a16="http://schemas.microsoft.com/office/drawing/2014/main" id="{DC6BCA88-B683-474A-AFEF-A6531E7FBE07}"/>
              </a:ext>
            </a:extLst>
          </p:cNvPr>
          <p:cNvSpPr txBox="1"/>
          <p:nvPr/>
        </p:nvSpPr>
        <p:spPr>
          <a:xfrm>
            <a:off x="926584" y="4060791"/>
            <a:ext cx="23954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MARS</a:t>
            </a:r>
          </a:p>
        </p:txBody>
      </p:sp>
      <p:sp>
        <p:nvSpPr>
          <p:cNvPr id="48" name="TextBox 10">
            <a:extLst>
              <a:ext uri="{FF2B5EF4-FFF2-40B4-BE49-F238E27FC236}">
                <a16:creationId xmlns:a16="http://schemas.microsoft.com/office/drawing/2014/main" id="{4AC294A7-43B4-4875-AFA2-B7B10D754676}"/>
              </a:ext>
            </a:extLst>
          </p:cNvPr>
          <p:cNvSpPr txBox="1"/>
          <p:nvPr/>
        </p:nvSpPr>
        <p:spPr>
          <a:xfrm>
            <a:off x="147344" y="3869322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9" name="TextBox 12">
            <a:extLst>
              <a:ext uri="{FF2B5EF4-FFF2-40B4-BE49-F238E27FC236}">
                <a16:creationId xmlns:a16="http://schemas.microsoft.com/office/drawing/2014/main" id="{62A041A8-F9A2-4899-B4D9-A46F9667FD2F}"/>
              </a:ext>
            </a:extLst>
          </p:cNvPr>
          <p:cNvSpPr txBox="1"/>
          <p:nvPr/>
        </p:nvSpPr>
        <p:spPr>
          <a:xfrm>
            <a:off x="198206" y="5384755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0" name="TextBox 13">
            <a:extLst>
              <a:ext uri="{FF2B5EF4-FFF2-40B4-BE49-F238E27FC236}">
                <a16:creationId xmlns:a16="http://schemas.microsoft.com/office/drawing/2014/main" id="{7399E49D-BDE6-4E9A-8C04-B27F9EA124F7}"/>
              </a:ext>
            </a:extLst>
          </p:cNvPr>
          <p:cNvSpPr txBox="1"/>
          <p:nvPr/>
        </p:nvSpPr>
        <p:spPr>
          <a:xfrm>
            <a:off x="127370" y="5693347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057D209F-A4DC-4FEA-8877-30CF0863D0F2}"/>
              </a:ext>
            </a:extLst>
          </p:cNvPr>
          <p:cNvCxnSpPr/>
          <p:nvPr/>
        </p:nvCxnSpPr>
        <p:spPr>
          <a:xfrm>
            <a:off x="143420" y="6228310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16">
            <a:extLst>
              <a:ext uri="{FF2B5EF4-FFF2-40B4-BE49-F238E27FC236}">
                <a16:creationId xmlns:a16="http://schemas.microsoft.com/office/drawing/2014/main" id="{311C8259-46E9-4641-9985-5E36CE032F6A}"/>
              </a:ext>
            </a:extLst>
          </p:cNvPr>
          <p:cNvSpPr txBox="1"/>
          <p:nvPr/>
        </p:nvSpPr>
        <p:spPr>
          <a:xfrm>
            <a:off x="161176" y="6264205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54" name="TextBox 23">
            <a:extLst>
              <a:ext uri="{FF2B5EF4-FFF2-40B4-BE49-F238E27FC236}">
                <a16:creationId xmlns:a16="http://schemas.microsoft.com/office/drawing/2014/main" id="{2F26FB83-FB99-4F4F-86E7-87C475082BF9}"/>
              </a:ext>
            </a:extLst>
          </p:cNvPr>
          <p:cNvSpPr txBox="1"/>
          <p:nvPr/>
        </p:nvSpPr>
        <p:spPr>
          <a:xfrm>
            <a:off x="945182" y="6188192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55" name="TextBox 24">
            <a:extLst>
              <a:ext uri="{FF2B5EF4-FFF2-40B4-BE49-F238E27FC236}">
                <a16:creationId xmlns:a16="http://schemas.microsoft.com/office/drawing/2014/main" id="{1687E3DB-FE31-4E46-A2CE-3BC1F21B8305}"/>
              </a:ext>
            </a:extLst>
          </p:cNvPr>
          <p:cNvSpPr txBox="1"/>
          <p:nvPr/>
        </p:nvSpPr>
        <p:spPr>
          <a:xfrm>
            <a:off x="6671956" y="4056152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6" name="TextBox 26">
            <a:extLst>
              <a:ext uri="{FF2B5EF4-FFF2-40B4-BE49-F238E27FC236}">
                <a16:creationId xmlns:a16="http://schemas.microsoft.com/office/drawing/2014/main" id="{F9A2C56B-7DE6-4194-B7D1-EC4667D8EB37}"/>
              </a:ext>
            </a:extLst>
          </p:cNvPr>
          <p:cNvSpPr txBox="1"/>
          <p:nvPr/>
        </p:nvSpPr>
        <p:spPr>
          <a:xfrm>
            <a:off x="6485222" y="4287134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57" name="TextBox 27">
            <a:extLst>
              <a:ext uri="{FF2B5EF4-FFF2-40B4-BE49-F238E27FC236}">
                <a16:creationId xmlns:a16="http://schemas.microsoft.com/office/drawing/2014/main" id="{5B3CDD32-45E3-4556-B4A6-3AA2A220F7A8}"/>
              </a:ext>
            </a:extLst>
          </p:cNvPr>
          <p:cNvSpPr txBox="1"/>
          <p:nvPr/>
        </p:nvSpPr>
        <p:spPr>
          <a:xfrm>
            <a:off x="6483098" y="5581979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16A041C-91A2-41AB-AC17-09433C526A19}"/>
              </a:ext>
            </a:extLst>
          </p:cNvPr>
          <p:cNvSpPr/>
          <p:nvPr/>
        </p:nvSpPr>
        <p:spPr>
          <a:xfrm>
            <a:off x="4127331" y="3836421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9" name="TextBox 30">
            <a:extLst>
              <a:ext uri="{FF2B5EF4-FFF2-40B4-BE49-F238E27FC236}">
                <a16:creationId xmlns:a16="http://schemas.microsoft.com/office/drawing/2014/main" id="{B2CB3FC1-FEFC-475C-9998-EBC63F28FDCA}"/>
              </a:ext>
            </a:extLst>
          </p:cNvPr>
          <p:cNvSpPr txBox="1"/>
          <p:nvPr/>
        </p:nvSpPr>
        <p:spPr>
          <a:xfrm>
            <a:off x="4144653" y="3962437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60" name="TextBox 10">
            <a:extLst>
              <a:ext uri="{FF2B5EF4-FFF2-40B4-BE49-F238E27FC236}">
                <a16:creationId xmlns:a16="http://schemas.microsoft.com/office/drawing/2014/main" id="{8ACB2B75-D671-4A02-B4FB-A9B5DED1CCA3}"/>
              </a:ext>
            </a:extLst>
          </p:cNvPr>
          <p:cNvSpPr txBox="1"/>
          <p:nvPr/>
        </p:nvSpPr>
        <p:spPr>
          <a:xfrm>
            <a:off x="127374" y="4514378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61" name="TextBox 9">
            <a:extLst>
              <a:ext uri="{FF2B5EF4-FFF2-40B4-BE49-F238E27FC236}">
                <a16:creationId xmlns:a16="http://schemas.microsoft.com/office/drawing/2014/main" id="{AA5DA429-1DB2-49B4-9402-F1CE83A8C231}"/>
              </a:ext>
            </a:extLst>
          </p:cNvPr>
          <p:cNvSpPr txBox="1"/>
          <p:nvPr/>
        </p:nvSpPr>
        <p:spPr>
          <a:xfrm>
            <a:off x="928801" y="4719905"/>
            <a:ext cx="3343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GANYMEDE</a:t>
            </a:r>
          </a:p>
        </p:txBody>
      </p:sp>
      <p:pic>
        <p:nvPicPr>
          <p:cNvPr id="63" name="Graphic 62" descr="Constellation with solid fill">
            <a:extLst>
              <a:ext uri="{FF2B5EF4-FFF2-40B4-BE49-F238E27FC236}">
                <a16:creationId xmlns:a16="http://schemas.microsoft.com/office/drawing/2014/main" id="{A49AE828-D1CC-45DA-8161-0682B29A98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51368" y="942470"/>
            <a:ext cx="914400" cy="914400"/>
          </a:xfrm>
          <a:prstGeom prst="rect">
            <a:avLst/>
          </a:prstGeom>
        </p:spPr>
      </p:pic>
      <p:pic>
        <p:nvPicPr>
          <p:cNvPr id="65" name="Graphic 64" descr="Astronaut male with solid fill">
            <a:extLst>
              <a:ext uri="{FF2B5EF4-FFF2-40B4-BE49-F238E27FC236}">
                <a16:creationId xmlns:a16="http://schemas.microsoft.com/office/drawing/2014/main" id="{15D8B7F9-1827-49E0-B076-5DAEC4C532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182683" y="4267188"/>
            <a:ext cx="914400" cy="914400"/>
          </a:xfrm>
          <a:prstGeom prst="rect">
            <a:avLst/>
          </a:prstGeom>
        </p:spPr>
      </p:pic>
      <p:pic>
        <p:nvPicPr>
          <p:cNvPr id="67" name="Graphic 66" descr="Rocket with solid fill">
            <a:extLst>
              <a:ext uri="{FF2B5EF4-FFF2-40B4-BE49-F238E27FC236}">
                <a16:creationId xmlns:a16="http://schemas.microsoft.com/office/drawing/2014/main" id="{7B71E082-811C-4992-9043-7C02674C8F3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2825691"/>
            <a:ext cx="615504" cy="615504"/>
          </a:xfrm>
          <a:prstGeom prst="rect">
            <a:avLst/>
          </a:prstGeom>
        </p:spPr>
      </p:pic>
      <p:pic>
        <p:nvPicPr>
          <p:cNvPr id="68" name="Graphic 67" descr="Rocket with solid fill">
            <a:extLst>
              <a:ext uri="{FF2B5EF4-FFF2-40B4-BE49-F238E27FC236}">
                <a16:creationId xmlns:a16="http://schemas.microsoft.com/office/drawing/2014/main" id="{04A4AC8C-B67A-4904-AFCD-9425AD232C9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6101478"/>
            <a:ext cx="615504" cy="615504"/>
          </a:xfrm>
          <a:prstGeom prst="rect">
            <a:avLst/>
          </a:prstGeom>
        </p:spPr>
      </p:pic>
      <p:sp>
        <p:nvSpPr>
          <p:cNvPr id="69" name="TextBox 28">
            <a:extLst>
              <a:ext uri="{FF2B5EF4-FFF2-40B4-BE49-F238E27FC236}">
                <a16:creationId xmlns:a16="http://schemas.microsoft.com/office/drawing/2014/main" id="{74ED19F8-D049-4EA4-9D59-2C66DB6D440A}"/>
              </a:ext>
            </a:extLst>
          </p:cNvPr>
          <p:cNvSpPr txBox="1"/>
          <p:nvPr/>
        </p:nvSpPr>
        <p:spPr>
          <a:xfrm>
            <a:off x="6676445" y="2447576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9920096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98863C3-8C51-4912-8920-AA6CCDED979C}"/>
              </a:ext>
            </a:extLst>
          </p:cNvPr>
          <p:cNvSpPr/>
          <p:nvPr/>
        </p:nvSpPr>
        <p:spPr>
          <a:xfrm>
            <a:off x="132880" y="184247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83E4283A-0A5F-4CDF-A2D8-232AB0BD4728}"/>
              </a:ext>
            </a:extLst>
          </p:cNvPr>
          <p:cNvSpPr txBox="1"/>
          <p:nvPr/>
        </p:nvSpPr>
        <p:spPr>
          <a:xfrm>
            <a:off x="263362" y="219198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0EC15C2-0B8A-4F13-9370-52BE43B57FD1}"/>
              </a:ext>
            </a:extLst>
          </p:cNvPr>
          <p:cNvCxnSpPr/>
          <p:nvPr/>
        </p:nvCxnSpPr>
        <p:spPr>
          <a:xfrm>
            <a:off x="6477603" y="224004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9">
            <a:extLst>
              <a:ext uri="{FF2B5EF4-FFF2-40B4-BE49-F238E27FC236}">
                <a16:creationId xmlns:a16="http://schemas.microsoft.com/office/drawing/2014/main" id="{4940309C-E5DB-4DE0-9C69-6FF1F61353DC}"/>
              </a:ext>
            </a:extLst>
          </p:cNvPr>
          <p:cNvSpPr txBox="1"/>
          <p:nvPr/>
        </p:nvSpPr>
        <p:spPr>
          <a:xfrm>
            <a:off x="891109" y="784023"/>
            <a:ext cx="33488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ENCELADUS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25CDC2CB-2431-4B5F-9F50-884C17BD83E6}"/>
              </a:ext>
            </a:extLst>
          </p:cNvPr>
          <p:cNvSpPr txBox="1"/>
          <p:nvPr/>
        </p:nvSpPr>
        <p:spPr>
          <a:xfrm>
            <a:off x="141849" y="592554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2339B3A8-9A90-4BD2-96DD-F4E7E7E7D708}"/>
              </a:ext>
            </a:extLst>
          </p:cNvPr>
          <p:cNvSpPr txBox="1"/>
          <p:nvPr/>
        </p:nvSpPr>
        <p:spPr>
          <a:xfrm>
            <a:off x="192711" y="2107987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C0B9F491-99C4-48D3-AED2-409F3DEAE827}"/>
              </a:ext>
            </a:extLst>
          </p:cNvPr>
          <p:cNvSpPr txBox="1"/>
          <p:nvPr/>
        </p:nvSpPr>
        <p:spPr>
          <a:xfrm>
            <a:off x="121875" y="2416579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F67DA21-A700-4A44-B4DA-EC95F98E7F85}"/>
              </a:ext>
            </a:extLst>
          </p:cNvPr>
          <p:cNvCxnSpPr/>
          <p:nvPr/>
        </p:nvCxnSpPr>
        <p:spPr>
          <a:xfrm>
            <a:off x="137925" y="2951542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6">
            <a:extLst>
              <a:ext uri="{FF2B5EF4-FFF2-40B4-BE49-F238E27FC236}">
                <a16:creationId xmlns:a16="http://schemas.microsoft.com/office/drawing/2014/main" id="{F9404F8F-9732-4F8A-80F7-2CB4EE75F716}"/>
              </a:ext>
            </a:extLst>
          </p:cNvPr>
          <p:cNvSpPr txBox="1"/>
          <p:nvPr/>
        </p:nvSpPr>
        <p:spPr>
          <a:xfrm>
            <a:off x="155681" y="2987437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6" name="TextBox 23">
            <a:extLst>
              <a:ext uri="{FF2B5EF4-FFF2-40B4-BE49-F238E27FC236}">
                <a16:creationId xmlns:a16="http://schemas.microsoft.com/office/drawing/2014/main" id="{59ED6AE1-F0CB-45D4-85DA-EB706AE1FB6D}"/>
              </a:ext>
            </a:extLst>
          </p:cNvPr>
          <p:cNvSpPr txBox="1"/>
          <p:nvPr/>
        </p:nvSpPr>
        <p:spPr>
          <a:xfrm>
            <a:off x="939687" y="2911424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17" name="TextBox 24">
            <a:extLst>
              <a:ext uri="{FF2B5EF4-FFF2-40B4-BE49-F238E27FC236}">
                <a16:creationId xmlns:a16="http://schemas.microsoft.com/office/drawing/2014/main" id="{555A3CBB-F57E-4CF0-B0B0-5B47F0AEF38B}"/>
              </a:ext>
            </a:extLst>
          </p:cNvPr>
          <p:cNvSpPr txBox="1"/>
          <p:nvPr/>
        </p:nvSpPr>
        <p:spPr>
          <a:xfrm>
            <a:off x="6666461" y="779384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8" name="TextBox 26">
            <a:extLst>
              <a:ext uri="{FF2B5EF4-FFF2-40B4-BE49-F238E27FC236}">
                <a16:creationId xmlns:a16="http://schemas.microsoft.com/office/drawing/2014/main" id="{1B846A7F-11F6-4A05-B338-59AA261210CD}"/>
              </a:ext>
            </a:extLst>
          </p:cNvPr>
          <p:cNvSpPr txBox="1"/>
          <p:nvPr/>
        </p:nvSpPr>
        <p:spPr>
          <a:xfrm>
            <a:off x="6479727" y="1010366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19" name="TextBox 27">
            <a:extLst>
              <a:ext uri="{FF2B5EF4-FFF2-40B4-BE49-F238E27FC236}">
                <a16:creationId xmlns:a16="http://schemas.microsoft.com/office/drawing/2014/main" id="{4EB4F82C-B896-4E8A-AD9F-2C8D922136F8}"/>
              </a:ext>
            </a:extLst>
          </p:cNvPr>
          <p:cNvSpPr txBox="1"/>
          <p:nvPr/>
        </p:nvSpPr>
        <p:spPr>
          <a:xfrm>
            <a:off x="6477603" y="2305211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20" name="TextBox 28">
            <a:extLst>
              <a:ext uri="{FF2B5EF4-FFF2-40B4-BE49-F238E27FC236}">
                <a16:creationId xmlns:a16="http://schemas.microsoft.com/office/drawing/2014/main" id="{6ADC148D-9608-455D-B6F9-7C1B0B2B76F8}"/>
              </a:ext>
            </a:extLst>
          </p:cNvPr>
          <p:cNvSpPr txBox="1"/>
          <p:nvPr/>
        </p:nvSpPr>
        <p:spPr>
          <a:xfrm>
            <a:off x="6685961" y="5719981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F238A7E-F314-47F0-90FA-3F94B858DC89}"/>
              </a:ext>
            </a:extLst>
          </p:cNvPr>
          <p:cNvSpPr/>
          <p:nvPr/>
        </p:nvSpPr>
        <p:spPr>
          <a:xfrm>
            <a:off x="4121836" y="559653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2" name="TextBox 30">
            <a:extLst>
              <a:ext uri="{FF2B5EF4-FFF2-40B4-BE49-F238E27FC236}">
                <a16:creationId xmlns:a16="http://schemas.microsoft.com/office/drawing/2014/main" id="{4762D6C8-0ED0-4603-AE99-F26F34AFDC5E}"/>
              </a:ext>
            </a:extLst>
          </p:cNvPr>
          <p:cNvSpPr txBox="1"/>
          <p:nvPr/>
        </p:nvSpPr>
        <p:spPr>
          <a:xfrm>
            <a:off x="4139158" y="685669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41" name="TextBox 10">
            <a:extLst>
              <a:ext uri="{FF2B5EF4-FFF2-40B4-BE49-F238E27FC236}">
                <a16:creationId xmlns:a16="http://schemas.microsoft.com/office/drawing/2014/main" id="{19DFF27A-50D6-40F5-96F0-289405D68007}"/>
              </a:ext>
            </a:extLst>
          </p:cNvPr>
          <p:cNvSpPr txBox="1"/>
          <p:nvPr/>
        </p:nvSpPr>
        <p:spPr>
          <a:xfrm>
            <a:off x="121879" y="1237610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3" name="TextBox 9">
            <a:extLst>
              <a:ext uri="{FF2B5EF4-FFF2-40B4-BE49-F238E27FC236}">
                <a16:creationId xmlns:a16="http://schemas.microsoft.com/office/drawing/2014/main" id="{F38A79FF-F2E4-47AA-996C-33F725E24E54}"/>
              </a:ext>
            </a:extLst>
          </p:cNvPr>
          <p:cNvSpPr txBox="1"/>
          <p:nvPr/>
        </p:nvSpPr>
        <p:spPr>
          <a:xfrm>
            <a:off x="893325" y="1443137"/>
            <a:ext cx="3348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MERCURY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339AB93-E3F5-485E-920F-31F050B20C80}"/>
              </a:ext>
            </a:extLst>
          </p:cNvPr>
          <p:cNvSpPr/>
          <p:nvPr/>
        </p:nvSpPr>
        <p:spPr>
          <a:xfrm>
            <a:off x="138375" y="3461015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5" name="TextBox 5">
            <a:extLst>
              <a:ext uri="{FF2B5EF4-FFF2-40B4-BE49-F238E27FC236}">
                <a16:creationId xmlns:a16="http://schemas.microsoft.com/office/drawing/2014/main" id="{CD82ABBC-6B12-4B2F-9EC8-A0525B34336D}"/>
              </a:ext>
            </a:extLst>
          </p:cNvPr>
          <p:cNvSpPr txBox="1"/>
          <p:nvPr/>
        </p:nvSpPr>
        <p:spPr>
          <a:xfrm>
            <a:off x="268857" y="3510956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 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1D22A584-FBAA-41C9-AD47-C6501323F672}"/>
              </a:ext>
            </a:extLst>
          </p:cNvPr>
          <p:cNvCxnSpPr/>
          <p:nvPr/>
        </p:nvCxnSpPr>
        <p:spPr>
          <a:xfrm>
            <a:off x="6483098" y="3500772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9">
            <a:extLst>
              <a:ext uri="{FF2B5EF4-FFF2-40B4-BE49-F238E27FC236}">
                <a16:creationId xmlns:a16="http://schemas.microsoft.com/office/drawing/2014/main" id="{DC6BCA88-B683-474A-AFEF-A6531E7FBE07}"/>
              </a:ext>
            </a:extLst>
          </p:cNvPr>
          <p:cNvSpPr txBox="1"/>
          <p:nvPr/>
        </p:nvSpPr>
        <p:spPr>
          <a:xfrm>
            <a:off x="896604" y="4060791"/>
            <a:ext cx="33433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ENCELADUS</a:t>
            </a:r>
          </a:p>
        </p:txBody>
      </p:sp>
      <p:sp>
        <p:nvSpPr>
          <p:cNvPr id="48" name="TextBox 10">
            <a:extLst>
              <a:ext uri="{FF2B5EF4-FFF2-40B4-BE49-F238E27FC236}">
                <a16:creationId xmlns:a16="http://schemas.microsoft.com/office/drawing/2014/main" id="{4AC294A7-43B4-4875-AFA2-B7B10D754676}"/>
              </a:ext>
            </a:extLst>
          </p:cNvPr>
          <p:cNvSpPr txBox="1"/>
          <p:nvPr/>
        </p:nvSpPr>
        <p:spPr>
          <a:xfrm>
            <a:off x="147344" y="3869322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9" name="TextBox 12">
            <a:extLst>
              <a:ext uri="{FF2B5EF4-FFF2-40B4-BE49-F238E27FC236}">
                <a16:creationId xmlns:a16="http://schemas.microsoft.com/office/drawing/2014/main" id="{62A041A8-F9A2-4899-B4D9-A46F9667FD2F}"/>
              </a:ext>
            </a:extLst>
          </p:cNvPr>
          <p:cNvSpPr txBox="1"/>
          <p:nvPr/>
        </p:nvSpPr>
        <p:spPr>
          <a:xfrm>
            <a:off x="198206" y="5384755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0" name="TextBox 13">
            <a:extLst>
              <a:ext uri="{FF2B5EF4-FFF2-40B4-BE49-F238E27FC236}">
                <a16:creationId xmlns:a16="http://schemas.microsoft.com/office/drawing/2014/main" id="{7399E49D-BDE6-4E9A-8C04-B27F9EA124F7}"/>
              </a:ext>
            </a:extLst>
          </p:cNvPr>
          <p:cNvSpPr txBox="1"/>
          <p:nvPr/>
        </p:nvSpPr>
        <p:spPr>
          <a:xfrm>
            <a:off x="127370" y="5693347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057D209F-A4DC-4FEA-8877-30CF0863D0F2}"/>
              </a:ext>
            </a:extLst>
          </p:cNvPr>
          <p:cNvCxnSpPr/>
          <p:nvPr/>
        </p:nvCxnSpPr>
        <p:spPr>
          <a:xfrm>
            <a:off x="143420" y="6228310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16">
            <a:extLst>
              <a:ext uri="{FF2B5EF4-FFF2-40B4-BE49-F238E27FC236}">
                <a16:creationId xmlns:a16="http://schemas.microsoft.com/office/drawing/2014/main" id="{311C8259-46E9-4641-9985-5E36CE032F6A}"/>
              </a:ext>
            </a:extLst>
          </p:cNvPr>
          <p:cNvSpPr txBox="1"/>
          <p:nvPr/>
        </p:nvSpPr>
        <p:spPr>
          <a:xfrm>
            <a:off x="161176" y="6264205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54" name="TextBox 23">
            <a:extLst>
              <a:ext uri="{FF2B5EF4-FFF2-40B4-BE49-F238E27FC236}">
                <a16:creationId xmlns:a16="http://schemas.microsoft.com/office/drawing/2014/main" id="{2F26FB83-FB99-4F4F-86E7-87C475082BF9}"/>
              </a:ext>
            </a:extLst>
          </p:cNvPr>
          <p:cNvSpPr txBox="1"/>
          <p:nvPr/>
        </p:nvSpPr>
        <p:spPr>
          <a:xfrm>
            <a:off x="945182" y="6188192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55" name="TextBox 24">
            <a:extLst>
              <a:ext uri="{FF2B5EF4-FFF2-40B4-BE49-F238E27FC236}">
                <a16:creationId xmlns:a16="http://schemas.microsoft.com/office/drawing/2014/main" id="{1687E3DB-FE31-4E46-A2CE-3BC1F21B8305}"/>
              </a:ext>
            </a:extLst>
          </p:cNvPr>
          <p:cNvSpPr txBox="1"/>
          <p:nvPr/>
        </p:nvSpPr>
        <p:spPr>
          <a:xfrm>
            <a:off x="6671956" y="4056152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6" name="TextBox 26">
            <a:extLst>
              <a:ext uri="{FF2B5EF4-FFF2-40B4-BE49-F238E27FC236}">
                <a16:creationId xmlns:a16="http://schemas.microsoft.com/office/drawing/2014/main" id="{F9A2C56B-7DE6-4194-B7D1-EC4667D8EB37}"/>
              </a:ext>
            </a:extLst>
          </p:cNvPr>
          <p:cNvSpPr txBox="1"/>
          <p:nvPr/>
        </p:nvSpPr>
        <p:spPr>
          <a:xfrm>
            <a:off x="6485222" y="4287134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57" name="TextBox 27">
            <a:extLst>
              <a:ext uri="{FF2B5EF4-FFF2-40B4-BE49-F238E27FC236}">
                <a16:creationId xmlns:a16="http://schemas.microsoft.com/office/drawing/2014/main" id="{5B3CDD32-45E3-4556-B4A6-3AA2A220F7A8}"/>
              </a:ext>
            </a:extLst>
          </p:cNvPr>
          <p:cNvSpPr txBox="1"/>
          <p:nvPr/>
        </p:nvSpPr>
        <p:spPr>
          <a:xfrm>
            <a:off x="6483098" y="5581979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16A041C-91A2-41AB-AC17-09433C526A19}"/>
              </a:ext>
            </a:extLst>
          </p:cNvPr>
          <p:cNvSpPr/>
          <p:nvPr/>
        </p:nvSpPr>
        <p:spPr>
          <a:xfrm>
            <a:off x="4127331" y="3836421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9" name="TextBox 30">
            <a:extLst>
              <a:ext uri="{FF2B5EF4-FFF2-40B4-BE49-F238E27FC236}">
                <a16:creationId xmlns:a16="http://schemas.microsoft.com/office/drawing/2014/main" id="{B2CB3FC1-FEFC-475C-9998-EBC63F28FDCA}"/>
              </a:ext>
            </a:extLst>
          </p:cNvPr>
          <p:cNvSpPr txBox="1"/>
          <p:nvPr/>
        </p:nvSpPr>
        <p:spPr>
          <a:xfrm>
            <a:off x="4144653" y="3962437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60" name="TextBox 10">
            <a:extLst>
              <a:ext uri="{FF2B5EF4-FFF2-40B4-BE49-F238E27FC236}">
                <a16:creationId xmlns:a16="http://schemas.microsoft.com/office/drawing/2014/main" id="{8ACB2B75-D671-4A02-B4FB-A9B5DED1CCA3}"/>
              </a:ext>
            </a:extLst>
          </p:cNvPr>
          <p:cNvSpPr txBox="1"/>
          <p:nvPr/>
        </p:nvSpPr>
        <p:spPr>
          <a:xfrm>
            <a:off x="127374" y="4514378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61" name="TextBox 9">
            <a:extLst>
              <a:ext uri="{FF2B5EF4-FFF2-40B4-BE49-F238E27FC236}">
                <a16:creationId xmlns:a16="http://schemas.microsoft.com/office/drawing/2014/main" id="{AA5DA429-1DB2-49B4-9402-F1CE83A8C231}"/>
              </a:ext>
            </a:extLst>
          </p:cNvPr>
          <p:cNvSpPr txBox="1"/>
          <p:nvPr/>
        </p:nvSpPr>
        <p:spPr>
          <a:xfrm>
            <a:off x="898821" y="4719905"/>
            <a:ext cx="3343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MERCURY</a:t>
            </a:r>
          </a:p>
        </p:txBody>
      </p:sp>
      <p:pic>
        <p:nvPicPr>
          <p:cNvPr id="63" name="Graphic 62" descr="Constellation with solid fill">
            <a:extLst>
              <a:ext uri="{FF2B5EF4-FFF2-40B4-BE49-F238E27FC236}">
                <a16:creationId xmlns:a16="http://schemas.microsoft.com/office/drawing/2014/main" id="{A49AE828-D1CC-45DA-8161-0682B29A98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51368" y="942470"/>
            <a:ext cx="914400" cy="914400"/>
          </a:xfrm>
          <a:prstGeom prst="rect">
            <a:avLst/>
          </a:prstGeom>
        </p:spPr>
      </p:pic>
      <p:pic>
        <p:nvPicPr>
          <p:cNvPr id="65" name="Graphic 64" descr="Astronaut male with solid fill">
            <a:extLst>
              <a:ext uri="{FF2B5EF4-FFF2-40B4-BE49-F238E27FC236}">
                <a16:creationId xmlns:a16="http://schemas.microsoft.com/office/drawing/2014/main" id="{15D8B7F9-1827-49E0-B076-5DAEC4C532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182683" y="4267188"/>
            <a:ext cx="914400" cy="914400"/>
          </a:xfrm>
          <a:prstGeom prst="rect">
            <a:avLst/>
          </a:prstGeom>
        </p:spPr>
      </p:pic>
      <p:pic>
        <p:nvPicPr>
          <p:cNvPr id="67" name="Graphic 66" descr="Rocket with solid fill">
            <a:extLst>
              <a:ext uri="{FF2B5EF4-FFF2-40B4-BE49-F238E27FC236}">
                <a16:creationId xmlns:a16="http://schemas.microsoft.com/office/drawing/2014/main" id="{7B71E082-811C-4992-9043-7C02674C8F3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2825691"/>
            <a:ext cx="615504" cy="615504"/>
          </a:xfrm>
          <a:prstGeom prst="rect">
            <a:avLst/>
          </a:prstGeom>
        </p:spPr>
      </p:pic>
      <p:pic>
        <p:nvPicPr>
          <p:cNvPr id="68" name="Graphic 67" descr="Rocket with solid fill">
            <a:extLst>
              <a:ext uri="{FF2B5EF4-FFF2-40B4-BE49-F238E27FC236}">
                <a16:creationId xmlns:a16="http://schemas.microsoft.com/office/drawing/2014/main" id="{04A4AC8C-B67A-4904-AFCD-9425AD232C9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6101478"/>
            <a:ext cx="615504" cy="615504"/>
          </a:xfrm>
          <a:prstGeom prst="rect">
            <a:avLst/>
          </a:prstGeom>
        </p:spPr>
      </p:pic>
      <p:sp>
        <p:nvSpPr>
          <p:cNvPr id="69" name="TextBox 28">
            <a:extLst>
              <a:ext uri="{FF2B5EF4-FFF2-40B4-BE49-F238E27FC236}">
                <a16:creationId xmlns:a16="http://schemas.microsoft.com/office/drawing/2014/main" id="{74ED19F8-D049-4EA4-9D59-2C66DB6D440A}"/>
              </a:ext>
            </a:extLst>
          </p:cNvPr>
          <p:cNvSpPr txBox="1"/>
          <p:nvPr/>
        </p:nvSpPr>
        <p:spPr>
          <a:xfrm>
            <a:off x="6676445" y="2447576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476435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98863C3-8C51-4912-8920-AA6CCDED979C}"/>
              </a:ext>
            </a:extLst>
          </p:cNvPr>
          <p:cNvSpPr/>
          <p:nvPr/>
        </p:nvSpPr>
        <p:spPr>
          <a:xfrm>
            <a:off x="132880" y="184247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83E4283A-0A5F-4CDF-A2D8-232AB0BD4728}"/>
              </a:ext>
            </a:extLst>
          </p:cNvPr>
          <p:cNvSpPr txBox="1"/>
          <p:nvPr/>
        </p:nvSpPr>
        <p:spPr>
          <a:xfrm>
            <a:off x="263362" y="219198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0EC15C2-0B8A-4F13-9370-52BE43B57FD1}"/>
              </a:ext>
            </a:extLst>
          </p:cNvPr>
          <p:cNvCxnSpPr/>
          <p:nvPr/>
        </p:nvCxnSpPr>
        <p:spPr>
          <a:xfrm>
            <a:off x="6477603" y="224004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9">
            <a:extLst>
              <a:ext uri="{FF2B5EF4-FFF2-40B4-BE49-F238E27FC236}">
                <a16:creationId xmlns:a16="http://schemas.microsoft.com/office/drawing/2014/main" id="{4940309C-E5DB-4DE0-9C69-6FF1F61353DC}"/>
              </a:ext>
            </a:extLst>
          </p:cNvPr>
          <p:cNvSpPr txBox="1"/>
          <p:nvPr/>
        </p:nvSpPr>
        <p:spPr>
          <a:xfrm>
            <a:off x="891109" y="784023"/>
            <a:ext cx="33488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URANUS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25CDC2CB-2431-4B5F-9F50-884C17BD83E6}"/>
              </a:ext>
            </a:extLst>
          </p:cNvPr>
          <p:cNvSpPr txBox="1"/>
          <p:nvPr/>
        </p:nvSpPr>
        <p:spPr>
          <a:xfrm>
            <a:off x="141849" y="592554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2339B3A8-9A90-4BD2-96DD-F4E7E7E7D708}"/>
              </a:ext>
            </a:extLst>
          </p:cNvPr>
          <p:cNvSpPr txBox="1"/>
          <p:nvPr/>
        </p:nvSpPr>
        <p:spPr>
          <a:xfrm>
            <a:off x="192711" y="2107987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C0B9F491-99C4-48D3-AED2-409F3DEAE827}"/>
              </a:ext>
            </a:extLst>
          </p:cNvPr>
          <p:cNvSpPr txBox="1"/>
          <p:nvPr/>
        </p:nvSpPr>
        <p:spPr>
          <a:xfrm>
            <a:off x="121875" y="2416579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F67DA21-A700-4A44-B4DA-EC95F98E7F85}"/>
              </a:ext>
            </a:extLst>
          </p:cNvPr>
          <p:cNvCxnSpPr/>
          <p:nvPr/>
        </p:nvCxnSpPr>
        <p:spPr>
          <a:xfrm>
            <a:off x="137925" y="2951542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6">
            <a:extLst>
              <a:ext uri="{FF2B5EF4-FFF2-40B4-BE49-F238E27FC236}">
                <a16:creationId xmlns:a16="http://schemas.microsoft.com/office/drawing/2014/main" id="{F9404F8F-9732-4F8A-80F7-2CB4EE75F716}"/>
              </a:ext>
            </a:extLst>
          </p:cNvPr>
          <p:cNvSpPr txBox="1"/>
          <p:nvPr/>
        </p:nvSpPr>
        <p:spPr>
          <a:xfrm>
            <a:off x="155681" y="2987437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6" name="TextBox 23">
            <a:extLst>
              <a:ext uri="{FF2B5EF4-FFF2-40B4-BE49-F238E27FC236}">
                <a16:creationId xmlns:a16="http://schemas.microsoft.com/office/drawing/2014/main" id="{59ED6AE1-F0CB-45D4-85DA-EB706AE1FB6D}"/>
              </a:ext>
            </a:extLst>
          </p:cNvPr>
          <p:cNvSpPr txBox="1"/>
          <p:nvPr/>
        </p:nvSpPr>
        <p:spPr>
          <a:xfrm>
            <a:off x="939687" y="2911424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17" name="TextBox 24">
            <a:extLst>
              <a:ext uri="{FF2B5EF4-FFF2-40B4-BE49-F238E27FC236}">
                <a16:creationId xmlns:a16="http://schemas.microsoft.com/office/drawing/2014/main" id="{555A3CBB-F57E-4CF0-B0B0-5B47F0AEF38B}"/>
              </a:ext>
            </a:extLst>
          </p:cNvPr>
          <p:cNvSpPr txBox="1"/>
          <p:nvPr/>
        </p:nvSpPr>
        <p:spPr>
          <a:xfrm>
            <a:off x="6666461" y="779384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8" name="TextBox 26">
            <a:extLst>
              <a:ext uri="{FF2B5EF4-FFF2-40B4-BE49-F238E27FC236}">
                <a16:creationId xmlns:a16="http://schemas.microsoft.com/office/drawing/2014/main" id="{1B846A7F-11F6-4A05-B338-59AA261210CD}"/>
              </a:ext>
            </a:extLst>
          </p:cNvPr>
          <p:cNvSpPr txBox="1"/>
          <p:nvPr/>
        </p:nvSpPr>
        <p:spPr>
          <a:xfrm>
            <a:off x="6479727" y="1010366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19" name="TextBox 27">
            <a:extLst>
              <a:ext uri="{FF2B5EF4-FFF2-40B4-BE49-F238E27FC236}">
                <a16:creationId xmlns:a16="http://schemas.microsoft.com/office/drawing/2014/main" id="{4EB4F82C-B896-4E8A-AD9F-2C8D922136F8}"/>
              </a:ext>
            </a:extLst>
          </p:cNvPr>
          <p:cNvSpPr txBox="1"/>
          <p:nvPr/>
        </p:nvSpPr>
        <p:spPr>
          <a:xfrm>
            <a:off x="6477603" y="2305211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20" name="TextBox 28">
            <a:extLst>
              <a:ext uri="{FF2B5EF4-FFF2-40B4-BE49-F238E27FC236}">
                <a16:creationId xmlns:a16="http://schemas.microsoft.com/office/drawing/2014/main" id="{6ADC148D-9608-455D-B6F9-7C1B0B2B76F8}"/>
              </a:ext>
            </a:extLst>
          </p:cNvPr>
          <p:cNvSpPr txBox="1"/>
          <p:nvPr/>
        </p:nvSpPr>
        <p:spPr>
          <a:xfrm>
            <a:off x="6685961" y="5719981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F238A7E-F314-47F0-90FA-3F94B858DC89}"/>
              </a:ext>
            </a:extLst>
          </p:cNvPr>
          <p:cNvSpPr/>
          <p:nvPr/>
        </p:nvSpPr>
        <p:spPr>
          <a:xfrm>
            <a:off x="4121836" y="559653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2" name="TextBox 30">
            <a:extLst>
              <a:ext uri="{FF2B5EF4-FFF2-40B4-BE49-F238E27FC236}">
                <a16:creationId xmlns:a16="http://schemas.microsoft.com/office/drawing/2014/main" id="{4762D6C8-0ED0-4603-AE99-F26F34AFDC5E}"/>
              </a:ext>
            </a:extLst>
          </p:cNvPr>
          <p:cNvSpPr txBox="1"/>
          <p:nvPr/>
        </p:nvSpPr>
        <p:spPr>
          <a:xfrm>
            <a:off x="4139158" y="685669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41" name="TextBox 10">
            <a:extLst>
              <a:ext uri="{FF2B5EF4-FFF2-40B4-BE49-F238E27FC236}">
                <a16:creationId xmlns:a16="http://schemas.microsoft.com/office/drawing/2014/main" id="{19DFF27A-50D6-40F5-96F0-289405D68007}"/>
              </a:ext>
            </a:extLst>
          </p:cNvPr>
          <p:cNvSpPr txBox="1"/>
          <p:nvPr/>
        </p:nvSpPr>
        <p:spPr>
          <a:xfrm>
            <a:off x="121879" y="1237610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3" name="TextBox 9">
            <a:extLst>
              <a:ext uri="{FF2B5EF4-FFF2-40B4-BE49-F238E27FC236}">
                <a16:creationId xmlns:a16="http://schemas.microsoft.com/office/drawing/2014/main" id="{F38A79FF-F2E4-47AA-996C-33F725E24E54}"/>
              </a:ext>
            </a:extLst>
          </p:cNvPr>
          <p:cNvSpPr txBox="1"/>
          <p:nvPr/>
        </p:nvSpPr>
        <p:spPr>
          <a:xfrm>
            <a:off x="893325" y="1443137"/>
            <a:ext cx="3348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TRITON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339AB93-E3F5-485E-920F-31F050B20C80}"/>
              </a:ext>
            </a:extLst>
          </p:cNvPr>
          <p:cNvSpPr/>
          <p:nvPr/>
        </p:nvSpPr>
        <p:spPr>
          <a:xfrm>
            <a:off x="138375" y="3461015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5" name="TextBox 5">
            <a:extLst>
              <a:ext uri="{FF2B5EF4-FFF2-40B4-BE49-F238E27FC236}">
                <a16:creationId xmlns:a16="http://schemas.microsoft.com/office/drawing/2014/main" id="{CD82ABBC-6B12-4B2F-9EC8-A0525B34336D}"/>
              </a:ext>
            </a:extLst>
          </p:cNvPr>
          <p:cNvSpPr txBox="1"/>
          <p:nvPr/>
        </p:nvSpPr>
        <p:spPr>
          <a:xfrm>
            <a:off x="268857" y="3510956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 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1D22A584-FBAA-41C9-AD47-C6501323F672}"/>
              </a:ext>
            </a:extLst>
          </p:cNvPr>
          <p:cNvCxnSpPr/>
          <p:nvPr/>
        </p:nvCxnSpPr>
        <p:spPr>
          <a:xfrm>
            <a:off x="6483098" y="3500772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9">
            <a:extLst>
              <a:ext uri="{FF2B5EF4-FFF2-40B4-BE49-F238E27FC236}">
                <a16:creationId xmlns:a16="http://schemas.microsoft.com/office/drawing/2014/main" id="{DC6BCA88-B683-474A-AFEF-A6531E7FBE07}"/>
              </a:ext>
            </a:extLst>
          </p:cNvPr>
          <p:cNvSpPr txBox="1"/>
          <p:nvPr/>
        </p:nvSpPr>
        <p:spPr>
          <a:xfrm>
            <a:off x="896604" y="4060791"/>
            <a:ext cx="33433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URANUS</a:t>
            </a:r>
          </a:p>
        </p:txBody>
      </p:sp>
      <p:sp>
        <p:nvSpPr>
          <p:cNvPr id="48" name="TextBox 10">
            <a:extLst>
              <a:ext uri="{FF2B5EF4-FFF2-40B4-BE49-F238E27FC236}">
                <a16:creationId xmlns:a16="http://schemas.microsoft.com/office/drawing/2014/main" id="{4AC294A7-43B4-4875-AFA2-B7B10D754676}"/>
              </a:ext>
            </a:extLst>
          </p:cNvPr>
          <p:cNvSpPr txBox="1"/>
          <p:nvPr/>
        </p:nvSpPr>
        <p:spPr>
          <a:xfrm>
            <a:off x="147344" y="3869322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9" name="TextBox 12">
            <a:extLst>
              <a:ext uri="{FF2B5EF4-FFF2-40B4-BE49-F238E27FC236}">
                <a16:creationId xmlns:a16="http://schemas.microsoft.com/office/drawing/2014/main" id="{62A041A8-F9A2-4899-B4D9-A46F9667FD2F}"/>
              </a:ext>
            </a:extLst>
          </p:cNvPr>
          <p:cNvSpPr txBox="1"/>
          <p:nvPr/>
        </p:nvSpPr>
        <p:spPr>
          <a:xfrm>
            <a:off x="198206" y="5384755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0" name="TextBox 13">
            <a:extLst>
              <a:ext uri="{FF2B5EF4-FFF2-40B4-BE49-F238E27FC236}">
                <a16:creationId xmlns:a16="http://schemas.microsoft.com/office/drawing/2014/main" id="{7399E49D-BDE6-4E9A-8C04-B27F9EA124F7}"/>
              </a:ext>
            </a:extLst>
          </p:cNvPr>
          <p:cNvSpPr txBox="1"/>
          <p:nvPr/>
        </p:nvSpPr>
        <p:spPr>
          <a:xfrm>
            <a:off x="127370" y="5693347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057D209F-A4DC-4FEA-8877-30CF0863D0F2}"/>
              </a:ext>
            </a:extLst>
          </p:cNvPr>
          <p:cNvCxnSpPr/>
          <p:nvPr/>
        </p:nvCxnSpPr>
        <p:spPr>
          <a:xfrm>
            <a:off x="143420" y="6228310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16">
            <a:extLst>
              <a:ext uri="{FF2B5EF4-FFF2-40B4-BE49-F238E27FC236}">
                <a16:creationId xmlns:a16="http://schemas.microsoft.com/office/drawing/2014/main" id="{311C8259-46E9-4641-9985-5E36CE032F6A}"/>
              </a:ext>
            </a:extLst>
          </p:cNvPr>
          <p:cNvSpPr txBox="1"/>
          <p:nvPr/>
        </p:nvSpPr>
        <p:spPr>
          <a:xfrm>
            <a:off x="161176" y="6264205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54" name="TextBox 23">
            <a:extLst>
              <a:ext uri="{FF2B5EF4-FFF2-40B4-BE49-F238E27FC236}">
                <a16:creationId xmlns:a16="http://schemas.microsoft.com/office/drawing/2014/main" id="{2F26FB83-FB99-4F4F-86E7-87C475082BF9}"/>
              </a:ext>
            </a:extLst>
          </p:cNvPr>
          <p:cNvSpPr txBox="1"/>
          <p:nvPr/>
        </p:nvSpPr>
        <p:spPr>
          <a:xfrm>
            <a:off x="945182" y="6188192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55" name="TextBox 24">
            <a:extLst>
              <a:ext uri="{FF2B5EF4-FFF2-40B4-BE49-F238E27FC236}">
                <a16:creationId xmlns:a16="http://schemas.microsoft.com/office/drawing/2014/main" id="{1687E3DB-FE31-4E46-A2CE-3BC1F21B8305}"/>
              </a:ext>
            </a:extLst>
          </p:cNvPr>
          <p:cNvSpPr txBox="1"/>
          <p:nvPr/>
        </p:nvSpPr>
        <p:spPr>
          <a:xfrm>
            <a:off x="6671956" y="4056152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6" name="TextBox 26">
            <a:extLst>
              <a:ext uri="{FF2B5EF4-FFF2-40B4-BE49-F238E27FC236}">
                <a16:creationId xmlns:a16="http://schemas.microsoft.com/office/drawing/2014/main" id="{F9A2C56B-7DE6-4194-B7D1-EC4667D8EB37}"/>
              </a:ext>
            </a:extLst>
          </p:cNvPr>
          <p:cNvSpPr txBox="1"/>
          <p:nvPr/>
        </p:nvSpPr>
        <p:spPr>
          <a:xfrm>
            <a:off x="6485222" y="4287134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57" name="TextBox 27">
            <a:extLst>
              <a:ext uri="{FF2B5EF4-FFF2-40B4-BE49-F238E27FC236}">
                <a16:creationId xmlns:a16="http://schemas.microsoft.com/office/drawing/2014/main" id="{5B3CDD32-45E3-4556-B4A6-3AA2A220F7A8}"/>
              </a:ext>
            </a:extLst>
          </p:cNvPr>
          <p:cNvSpPr txBox="1"/>
          <p:nvPr/>
        </p:nvSpPr>
        <p:spPr>
          <a:xfrm>
            <a:off x="6483098" y="5581979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16A041C-91A2-41AB-AC17-09433C526A19}"/>
              </a:ext>
            </a:extLst>
          </p:cNvPr>
          <p:cNvSpPr/>
          <p:nvPr/>
        </p:nvSpPr>
        <p:spPr>
          <a:xfrm>
            <a:off x="4127331" y="3836421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9" name="TextBox 30">
            <a:extLst>
              <a:ext uri="{FF2B5EF4-FFF2-40B4-BE49-F238E27FC236}">
                <a16:creationId xmlns:a16="http://schemas.microsoft.com/office/drawing/2014/main" id="{B2CB3FC1-FEFC-475C-9998-EBC63F28FDCA}"/>
              </a:ext>
            </a:extLst>
          </p:cNvPr>
          <p:cNvSpPr txBox="1"/>
          <p:nvPr/>
        </p:nvSpPr>
        <p:spPr>
          <a:xfrm>
            <a:off x="4144653" y="3962437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60" name="TextBox 10">
            <a:extLst>
              <a:ext uri="{FF2B5EF4-FFF2-40B4-BE49-F238E27FC236}">
                <a16:creationId xmlns:a16="http://schemas.microsoft.com/office/drawing/2014/main" id="{8ACB2B75-D671-4A02-B4FB-A9B5DED1CCA3}"/>
              </a:ext>
            </a:extLst>
          </p:cNvPr>
          <p:cNvSpPr txBox="1"/>
          <p:nvPr/>
        </p:nvSpPr>
        <p:spPr>
          <a:xfrm>
            <a:off x="127374" y="4514378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61" name="TextBox 9">
            <a:extLst>
              <a:ext uri="{FF2B5EF4-FFF2-40B4-BE49-F238E27FC236}">
                <a16:creationId xmlns:a16="http://schemas.microsoft.com/office/drawing/2014/main" id="{AA5DA429-1DB2-49B4-9402-F1CE83A8C231}"/>
              </a:ext>
            </a:extLst>
          </p:cNvPr>
          <p:cNvSpPr txBox="1"/>
          <p:nvPr/>
        </p:nvSpPr>
        <p:spPr>
          <a:xfrm>
            <a:off x="898821" y="4719905"/>
            <a:ext cx="3343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TRITON</a:t>
            </a:r>
          </a:p>
        </p:txBody>
      </p:sp>
      <p:pic>
        <p:nvPicPr>
          <p:cNvPr id="63" name="Graphic 62" descr="Constellation with solid fill">
            <a:extLst>
              <a:ext uri="{FF2B5EF4-FFF2-40B4-BE49-F238E27FC236}">
                <a16:creationId xmlns:a16="http://schemas.microsoft.com/office/drawing/2014/main" id="{A49AE828-D1CC-45DA-8161-0682B29A98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51368" y="942470"/>
            <a:ext cx="914400" cy="914400"/>
          </a:xfrm>
          <a:prstGeom prst="rect">
            <a:avLst/>
          </a:prstGeom>
        </p:spPr>
      </p:pic>
      <p:pic>
        <p:nvPicPr>
          <p:cNvPr id="65" name="Graphic 64" descr="Astronaut male with solid fill">
            <a:extLst>
              <a:ext uri="{FF2B5EF4-FFF2-40B4-BE49-F238E27FC236}">
                <a16:creationId xmlns:a16="http://schemas.microsoft.com/office/drawing/2014/main" id="{15D8B7F9-1827-49E0-B076-5DAEC4C532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182683" y="4267188"/>
            <a:ext cx="914400" cy="914400"/>
          </a:xfrm>
          <a:prstGeom prst="rect">
            <a:avLst/>
          </a:prstGeom>
        </p:spPr>
      </p:pic>
      <p:pic>
        <p:nvPicPr>
          <p:cNvPr id="67" name="Graphic 66" descr="Rocket with solid fill">
            <a:extLst>
              <a:ext uri="{FF2B5EF4-FFF2-40B4-BE49-F238E27FC236}">
                <a16:creationId xmlns:a16="http://schemas.microsoft.com/office/drawing/2014/main" id="{7B71E082-811C-4992-9043-7C02674C8F3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2825691"/>
            <a:ext cx="615504" cy="615504"/>
          </a:xfrm>
          <a:prstGeom prst="rect">
            <a:avLst/>
          </a:prstGeom>
        </p:spPr>
      </p:pic>
      <p:pic>
        <p:nvPicPr>
          <p:cNvPr id="68" name="Graphic 67" descr="Rocket with solid fill">
            <a:extLst>
              <a:ext uri="{FF2B5EF4-FFF2-40B4-BE49-F238E27FC236}">
                <a16:creationId xmlns:a16="http://schemas.microsoft.com/office/drawing/2014/main" id="{04A4AC8C-B67A-4904-AFCD-9425AD232C9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6101478"/>
            <a:ext cx="615504" cy="615504"/>
          </a:xfrm>
          <a:prstGeom prst="rect">
            <a:avLst/>
          </a:prstGeom>
        </p:spPr>
      </p:pic>
      <p:sp>
        <p:nvSpPr>
          <p:cNvPr id="69" name="TextBox 28">
            <a:extLst>
              <a:ext uri="{FF2B5EF4-FFF2-40B4-BE49-F238E27FC236}">
                <a16:creationId xmlns:a16="http://schemas.microsoft.com/office/drawing/2014/main" id="{74ED19F8-D049-4EA4-9D59-2C66DB6D440A}"/>
              </a:ext>
            </a:extLst>
          </p:cNvPr>
          <p:cNvSpPr txBox="1"/>
          <p:nvPr/>
        </p:nvSpPr>
        <p:spPr>
          <a:xfrm>
            <a:off x="6676445" y="2447576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332191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98863C3-8C51-4912-8920-AA6CCDED979C}"/>
              </a:ext>
            </a:extLst>
          </p:cNvPr>
          <p:cNvSpPr/>
          <p:nvPr/>
        </p:nvSpPr>
        <p:spPr>
          <a:xfrm>
            <a:off x="132880" y="184247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83E4283A-0A5F-4CDF-A2D8-232AB0BD4728}"/>
              </a:ext>
            </a:extLst>
          </p:cNvPr>
          <p:cNvSpPr txBox="1"/>
          <p:nvPr/>
        </p:nvSpPr>
        <p:spPr>
          <a:xfrm>
            <a:off x="263362" y="219198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0EC15C2-0B8A-4F13-9370-52BE43B57FD1}"/>
              </a:ext>
            </a:extLst>
          </p:cNvPr>
          <p:cNvCxnSpPr/>
          <p:nvPr/>
        </p:nvCxnSpPr>
        <p:spPr>
          <a:xfrm>
            <a:off x="6477603" y="224004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9">
            <a:extLst>
              <a:ext uri="{FF2B5EF4-FFF2-40B4-BE49-F238E27FC236}">
                <a16:creationId xmlns:a16="http://schemas.microsoft.com/office/drawing/2014/main" id="{4940309C-E5DB-4DE0-9C69-6FF1F61353DC}"/>
              </a:ext>
            </a:extLst>
          </p:cNvPr>
          <p:cNvSpPr txBox="1"/>
          <p:nvPr/>
        </p:nvSpPr>
        <p:spPr>
          <a:xfrm>
            <a:off x="891109" y="784023"/>
            <a:ext cx="33488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CERES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25CDC2CB-2431-4B5F-9F50-884C17BD83E6}"/>
              </a:ext>
            </a:extLst>
          </p:cNvPr>
          <p:cNvSpPr txBox="1"/>
          <p:nvPr/>
        </p:nvSpPr>
        <p:spPr>
          <a:xfrm>
            <a:off x="141849" y="592554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2339B3A8-9A90-4BD2-96DD-F4E7E7E7D708}"/>
              </a:ext>
            </a:extLst>
          </p:cNvPr>
          <p:cNvSpPr txBox="1"/>
          <p:nvPr/>
        </p:nvSpPr>
        <p:spPr>
          <a:xfrm>
            <a:off x="192711" y="2107987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C0B9F491-99C4-48D3-AED2-409F3DEAE827}"/>
              </a:ext>
            </a:extLst>
          </p:cNvPr>
          <p:cNvSpPr txBox="1"/>
          <p:nvPr/>
        </p:nvSpPr>
        <p:spPr>
          <a:xfrm>
            <a:off x="121875" y="2416579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F67DA21-A700-4A44-B4DA-EC95F98E7F85}"/>
              </a:ext>
            </a:extLst>
          </p:cNvPr>
          <p:cNvCxnSpPr/>
          <p:nvPr/>
        </p:nvCxnSpPr>
        <p:spPr>
          <a:xfrm>
            <a:off x="137925" y="2951542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6">
            <a:extLst>
              <a:ext uri="{FF2B5EF4-FFF2-40B4-BE49-F238E27FC236}">
                <a16:creationId xmlns:a16="http://schemas.microsoft.com/office/drawing/2014/main" id="{F9404F8F-9732-4F8A-80F7-2CB4EE75F716}"/>
              </a:ext>
            </a:extLst>
          </p:cNvPr>
          <p:cNvSpPr txBox="1"/>
          <p:nvPr/>
        </p:nvSpPr>
        <p:spPr>
          <a:xfrm>
            <a:off x="155681" y="2987437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6" name="TextBox 23">
            <a:extLst>
              <a:ext uri="{FF2B5EF4-FFF2-40B4-BE49-F238E27FC236}">
                <a16:creationId xmlns:a16="http://schemas.microsoft.com/office/drawing/2014/main" id="{59ED6AE1-F0CB-45D4-85DA-EB706AE1FB6D}"/>
              </a:ext>
            </a:extLst>
          </p:cNvPr>
          <p:cNvSpPr txBox="1"/>
          <p:nvPr/>
        </p:nvSpPr>
        <p:spPr>
          <a:xfrm>
            <a:off x="939687" y="2911424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17" name="TextBox 24">
            <a:extLst>
              <a:ext uri="{FF2B5EF4-FFF2-40B4-BE49-F238E27FC236}">
                <a16:creationId xmlns:a16="http://schemas.microsoft.com/office/drawing/2014/main" id="{555A3CBB-F57E-4CF0-B0B0-5B47F0AEF38B}"/>
              </a:ext>
            </a:extLst>
          </p:cNvPr>
          <p:cNvSpPr txBox="1"/>
          <p:nvPr/>
        </p:nvSpPr>
        <p:spPr>
          <a:xfrm>
            <a:off x="6666461" y="779384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8" name="TextBox 26">
            <a:extLst>
              <a:ext uri="{FF2B5EF4-FFF2-40B4-BE49-F238E27FC236}">
                <a16:creationId xmlns:a16="http://schemas.microsoft.com/office/drawing/2014/main" id="{1B846A7F-11F6-4A05-B338-59AA261210CD}"/>
              </a:ext>
            </a:extLst>
          </p:cNvPr>
          <p:cNvSpPr txBox="1"/>
          <p:nvPr/>
        </p:nvSpPr>
        <p:spPr>
          <a:xfrm>
            <a:off x="6479727" y="1010366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19" name="TextBox 27">
            <a:extLst>
              <a:ext uri="{FF2B5EF4-FFF2-40B4-BE49-F238E27FC236}">
                <a16:creationId xmlns:a16="http://schemas.microsoft.com/office/drawing/2014/main" id="{4EB4F82C-B896-4E8A-AD9F-2C8D922136F8}"/>
              </a:ext>
            </a:extLst>
          </p:cNvPr>
          <p:cNvSpPr txBox="1"/>
          <p:nvPr/>
        </p:nvSpPr>
        <p:spPr>
          <a:xfrm>
            <a:off x="6477603" y="2305211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20" name="TextBox 28">
            <a:extLst>
              <a:ext uri="{FF2B5EF4-FFF2-40B4-BE49-F238E27FC236}">
                <a16:creationId xmlns:a16="http://schemas.microsoft.com/office/drawing/2014/main" id="{6ADC148D-9608-455D-B6F9-7C1B0B2B76F8}"/>
              </a:ext>
            </a:extLst>
          </p:cNvPr>
          <p:cNvSpPr txBox="1"/>
          <p:nvPr/>
        </p:nvSpPr>
        <p:spPr>
          <a:xfrm>
            <a:off x="6685961" y="5719981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F238A7E-F314-47F0-90FA-3F94B858DC89}"/>
              </a:ext>
            </a:extLst>
          </p:cNvPr>
          <p:cNvSpPr/>
          <p:nvPr/>
        </p:nvSpPr>
        <p:spPr>
          <a:xfrm>
            <a:off x="4121836" y="559653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2" name="TextBox 30">
            <a:extLst>
              <a:ext uri="{FF2B5EF4-FFF2-40B4-BE49-F238E27FC236}">
                <a16:creationId xmlns:a16="http://schemas.microsoft.com/office/drawing/2014/main" id="{4762D6C8-0ED0-4603-AE99-F26F34AFDC5E}"/>
              </a:ext>
            </a:extLst>
          </p:cNvPr>
          <p:cNvSpPr txBox="1"/>
          <p:nvPr/>
        </p:nvSpPr>
        <p:spPr>
          <a:xfrm>
            <a:off x="4139158" y="685669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41" name="TextBox 10">
            <a:extLst>
              <a:ext uri="{FF2B5EF4-FFF2-40B4-BE49-F238E27FC236}">
                <a16:creationId xmlns:a16="http://schemas.microsoft.com/office/drawing/2014/main" id="{19DFF27A-50D6-40F5-96F0-289405D68007}"/>
              </a:ext>
            </a:extLst>
          </p:cNvPr>
          <p:cNvSpPr txBox="1"/>
          <p:nvPr/>
        </p:nvSpPr>
        <p:spPr>
          <a:xfrm>
            <a:off x="121879" y="1237610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3" name="TextBox 9">
            <a:extLst>
              <a:ext uri="{FF2B5EF4-FFF2-40B4-BE49-F238E27FC236}">
                <a16:creationId xmlns:a16="http://schemas.microsoft.com/office/drawing/2014/main" id="{F38A79FF-F2E4-47AA-996C-33F725E24E54}"/>
              </a:ext>
            </a:extLst>
          </p:cNvPr>
          <p:cNvSpPr txBox="1"/>
          <p:nvPr/>
        </p:nvSpPr>
        <p:spPr>
          <a:xfrm>
            <a:off x="893325" y="1443137"/>
            <a:ext cx="3348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MARS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339AB93-E3F5-485E-920F-31F050B20C80}"/>
              </a:ext>
            </a:extLst>
          </p:cNvPr>
          <p:cNvSpPr/>
          <p:nvPr/>
        </p:nvSpPr>
        <p:spPr>
          <a:xfrm>
            <a:off x="138375" y="3461015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5" name="TextBox 5">
            <a:extLst>
              <a:ext uri="{FF2B5EF4-FFF2-40B4-BE49-F238E27FC236}">
                <a16:creationId xmlns:a16="http://schemas.microsoft.com/office/drawing/2014/main" id="{CD82ABBC-6B12-4B2F-9EC8-A0525B34336D}"/>
              </a:ext>
            </a:extLst>
          </p:cNvPr>
          <p:cNvSpPr txBox="1"/>
          <p:nvPr/>
        </p:nvSpPr>
        <p:spPr>
          <a:xfrm>
            <a:off x="268857" y="3510956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 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1D22A584-FBAA-41C9-AD47-C6501323F672}"/>
              </a:ext>
            </a:extLst>
          </p:cNvPr>
          <p:cNvCxnSpPr/>
          <p:nvPr/>
        </p:nvCxnSpPr>
        <p:spPr>
          <a:xfrm>
            <a:off x="6483098" y="3500772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9">
            <a:extLst>
              <a:ext uri="{FF2B5EF4-FFF2-40B4-BE49-F238E27FC236}">
                <a16:creationId xmlns:a16="http://schemas.microsoft.com/office/drawing/2014/main" id="{DC6BCA88-B683-474A-AFEF-A6531E7FBE07}"/>
              </a:ext>
            </a:extLst>
          </p:cNvPr>
          <p:cNvSpPr txBox="1"/>
          <p:nvPr/>
        </p:nvSpPr>
        <p:spPr>
          <a:xfrm>
            <a:off x="896604" y="4060791"/>
            <a:ext cx="33433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CERES</a:t>
            </a:r>
          </a:p>
        </p:txBody>
      </p:sp>
      <p:sp>
        <p:nvSpPr>
          <p:cNvPr id="48" name="TextBox 10">
            <a:extLst>
              <a:ext uri="{FF2B5EF4-FFF2-40B4-BE49-F238E27FC236}">
                <a16:creationId xmlns:a16="http://schemas.microsoft.com/office/drawing/2014/main" id="{4AC294A7-43B4-4875-AFA2-B7B10D754676}"/>
              </a:ext>
            </a:extLst>
          </p:cNvPr>
          <p:cNvSpPr txBox="1"/>
          <p:nvPr/>
        </p:nvSpPr>
        <p:spPr>
          <a:xfrm>
            <a:off x="147344" y="3869322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9" name="TextBox 12">
            <a:extLst>
              <a:ext uri="{FF2B5EF4-FFF2-40B4-BE49-F238E27FC236}">
                <a16:creationId xmlns:a16="http://schemas.microsoft.com/office/drawing/2014/main" id="{62A041A8-F9A2-4899-B4D9-A46F9667FD2F}"/>
              </a:ext>
            </a:extLst>
          </p:cNvPr>
          <p:cNvSpPr txBox="1"/>
          <p:nvPr/>
        </p:nvSpPr>
        <p:spPr>
          <a:xfrm>
            <a:off x="198206" y="5384755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0" name="TextBox 13">
            <a:extLst>
              <a:ext uri="{FF2B5EF4-FFF2-40B4-BE49-F238E27FC236}">
                <a16:creationId xmlns:a16="http://schemas.microsoft.com/office/drawing/2014/main" id="{7399E49D-BDE6-4E9A-8C04-B27F9EA124F7}"/>
              </a:ext>
            </a:extLst>
          </p:cNvPr>
          <p:cNvSpPr txBox="1"/>
          <p:nvPr/>
        </p:nvSpPr>
        <p:spPr>
          <a:xfrm>
            <a:off x="127370" y="5693347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057D209F-A4DC-4FEA-8877-30CF0863D0F2}"/>
              </a:ext>
            </a:extLst>
          </p:cNvPr>
          <p:cNvCxnSpPr/>
          <p:nvPr/>
        </p:nvCxnSpPr>
        <p:spPr>
          <a:xfrm>
            <a:off x="143420" y="6228310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16">
            <a:extLst>
              <a:ext uri="{FF2B5EF4-FFF2-40B4-BE49-F238E27FC236}">
                <a16:creationId xmlns:a16="http://schemas.microsoft.com/office/drawing/2014/main" id="{311C8259-46E9-4641-9985-5E36CE032F6A}"/>
              </a:ext>
            </a:extLst>
          </p:cNvPr>
          <p:cNvSpPr txBox="1"/>
          <p:nvPr/>
        </p:nvSpPr>
        <p:spPr>
          <a:xfrm>
            <a:off x="161176" y="6264205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54" name="TextBox 23">
            <a:extLst>
              <a:ext uri="{FF2B5EF4-FFF2-40B4-BE49-F238E27FC236}">
                <a16:creationId xmlns:a16="http://schemas.microsoft.com/office/drawing/2014/main" id="{2F26FB83-FB99-4F4F-86E7-87C475082BF9}"/>
              </a:ext>
            </a:extLst>
          </p:cNvPr>
          <p:cNvSpPr txBox="1"/>
          <p:nvPr/>
        </p:nvSpPr>
        <p:spPr>
          <a:xfrm>
            <a:off x="945182" y="6188192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55" name="TextBox 24">
            <a:extLst>
              <a:ext uri="{FF2B5EF4-FFF2-40B4-BE49-F238E27FC236}">
                <a16:creationId xmlns:a16="http://schemas.microsoft.com/office/drawing/2014/main" id="{1687E3DB-FE31-4E46-A2CE-3BC1F21B8305}"/>
              </a:ext>
            </a:extLst>
          </p:cNvPr>
          <p:cNvSpPr txBox="1"/>
          <p:nvPr/>
        </p:nvSpPr>
        <p:spPr>
          <a:xfrm>
            <a:off x="6671956" y="4056152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6" name="TextBox 26">
            <a:extLst>
              <a:ext uri="{FF2B5EF4-FFF2-40B4-BE49-F238E27FC236}">
                <a16:creationId xmlns:a16="http://schemas.microsoft.com/office/drawing/2014/main" id="{F9A2C56B-7DE6-4194-B7D1-EC4667D8EB37}"/>
              </a:ext>
            </a:extLst>
          </p:cNvPr>
          <p:cNvSpPr txBox="1"/>
          <p:nvPr/>
        </p:nvSpPr>
        <p:spPr>
          <a:xfrm>
            <a:off x="6485222" y="4287134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57" name="TextBox 27">
            <a:extLst>
              <a:ext uri="{FF2B5EF4-FFF2-40B4-BE49-F238E27FC236}">
                <a16:creationId xmlns:a16="http://schemas.microsoft.com/office/drawing/2014/main" id="{5B3CDD32-45E3-4556-B4A6-3AA2A220F7A8}"/>
              </a:ext>
            </a:extLst>
          </p:cNvPr>
          <p:cNvSpPr txBox="1"/>
          <p:nvPr/>
        </p:nvSpPr>
        <p:spPr>
          <a:xfrm>
            <a:off x="6483098" y="5581979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16A041C-91A2-41AB-AC17-09433C526A19}"/>
              </a:ext>
            </a:extLst>
          </p:cNvPr>
          <p:cNvSpPr/>
          <p:nvPr/>
        </p:nvSpPr>
        <p:spPr>
          <a:xfrm>
            <a:off x="4127331" y="3836421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9" name="TextBox 30">
            <a:extLst>
              <a:ext uri="{FF2B5EF4-FFF2-40B4-BE49-F238E27FC236}">
                <a16:creationId xmlns:a16="http://schemas.microsoft.com/office/drawing/2014/main" id="{B2CB3FC1-FEFC-475C-9998-EBC63F28FDCA}"/>
              </a:ext>
            </a:extLst>
          </p:cNvPr>
          <p:cNvSpPr txBox="1"/>
          <p:nvPr/>
        </p:nvSpPr>
        <p:spPr>
          <a:xfrm>
            <a:off x="4144653" y="3962437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60" name="TextBox 10">
            <a:extLst>
              <a:ext uri="{FF2B5EF4-FFF2-40B4-BE49-F238E27FC236}">
                <a16:creationId xmlns:a16="http://schemas.microsoft.com/office/drawing/2014/main" id="{8ACB2B75-D671-4A02-B4FB-A9B5DED1CCA3}"/>
              </a:ext>
            </a:extLst>
          </p:cNvPr>
          <p:cNvSpPr txBox="1"/>
          <p:nvPr/>
        </p:nvSpPr>
        <p:spPr>
          <a:xfrm>
            <a:off x="127374" y="4514378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61" name="TextBox 9">
            <a:extLst>
              <a:ext uri="{FF2B5EF4-FFF2-40B4-BE49-F238E27FC236}">
                <a16:creationId xmlns:a16="http://schemas.microsoft.com/office/drawing/2014/main" id="{AA5DA429-1DB2-49B4-9402-F1CE83A8C231}"/>
              </a:ext>
            </a:extLst>
          </p:cNvPr>
          <p:cNvSpPr txBox="1"/>
          <p:nvPr/>
        </p:nvSpPr>
        <p:spPr>
          <a:xfrm>
            <a:off x="898821" y="4719905"/>
            <a:ext cx="3343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MARS</a:t>
            </a:r>
          </a:p>
        </p:txBody>
      </p:sp>
      <p:pic>
        <p:nvPicPr>
          <p:cNvPr id="63" name="Graphic 62" descr="Constellation with solid fill">
            <a:extLst>
              <a:ext uri="{FF2B5EF4-FFF2-40B4-BE49-F238E27FC236}">
                <a16:creationId xmlns:a16="http://schemas.microsoft.com/office/drawing/2014/main" id="{A49AE828-D1CC-45DA-8161-0682B29A98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51368" y="942470"/>
            <a:ext cx="914400" cy="914400"/>
          </a:xfrm>
          <a:prstGeom prst="rect">
            <a:avLst/>
          </a:prstGeom>
        </p:spPr>
      </p:pic>
      <p:pic>
        <p:nvPicPr>
          <p:cNvPr id="65" name="Graphic 64" descr="Astronaut male with solid fill">
            <a:extLst>
              <a:ext uri="{FF2B5EF4-FFF2-40B4-BE49-F238E27FC236}">
                <a16:creationId xmlns:a16="http://schemas.microsoft.com/office/drawing/2014/main" id="{15D8B7F9-1827-49E0-B076-5DAEC4C532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182683" y="4267188"/>
            <a:ext cx="914400" cy="914400"/>
          </a:xfrm>
          <a:prstGeom prst="rect">
            <a:avLst/>
          </a:prstGeom>
        </p:spPr>
      </p:pic>
      <p:pic>
        <p:nvPicPr>
          <p:cNvPr id="67" name="Graphic 66" descr="Rocket with solid fill">
            <a:extLst>
              <a:ext uri="{FF2B5EF4-FFF2-40B4-BE49-F238E27FC236}">
                <a16:creationId xmlns:a16="http://schemas.microsoft.com/office/drawing/2014/main" id="{7B71E082-811C-4992-9043-7C02674C8F3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2825691"/>
            <a:ext cx="615504" cy="615504"/>
          </a:xfrm>
          <a:prstGeom prst="rect">
            <a:avLst/>
          </a:prstGeom>
        </p:spPr>
      </p:pic>
      <p:pic>
        <p:nvPicPr>
          <p:cNvPr id="68" name="Graphic 67" descr="Rocket with solid fill">
            <a:extLst>
              <a:ext uri="{FF2B5EF4-FFF2-40B4-BE49-F238E27FC236}">
                <a16:creationId xmlns:a16="http://schemas.microsoft.com/office/drawing/2014/main" id="{04A4AC8C-B67A-4904-AFCD-9425AD232C9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6101478"/>
            <a:ext cx="615504" cy="615504"/>
          </a:xfrm>
          <a:prstGeom prst="rect">
            <a:avLst/>
          </a:prstGeom>
        </p:spPr>
      </p:pic>
      <p:sp>
        <p:nvSpPr>
          <p:cNvPr id="69" name="TextBox 28">
            <a:extLst>
              <a:ext uri="{FF2B5EF4-FFF2-40B4-BE49-F238E27FC236}">
                <a16:creationId xmlns:a16="http://schemas.microsoft.com/office/drawing/2014/main" id="{74ED19F8-D049-4EA4-9D59-2C66DB6D440A}"/>
              </a:ext>
            </a:extLst>
          </p:cNvPr>
          <p:cNvSpPr txBox="1"/>
          <p:nvPr/>
        </p:nvSpPr>
        <p:spPr>
          <a:xfrm>
            <a:off x="6676445" y="2447576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550018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98863C3-8C51-4912-8920-AA6CCDED979C}"/>
              </a:ext>
            </a:extLst>
          </p:cNvPr>
          <p:cNvSpPr/>
          <p:nvPr/>
        </p:nvSpPr>
        <p:spPr>
          <a:xfrm>
            <a:off x="132880" y="184247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83E4283A-0A5F-4CDF-A2D8-232AB0BD4728}"/>
              </a:ext>
            </a:extLst>
          </p:cNvPr>
          <p:cNvSpPr txBox="1"/>
          <p:nvPr/>
        </p:nvSpPr>
        <p:spPr>
          <a:xfrm>
            <a:off x="263362" y="219198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0EC15C2-0B8A-4F13-9370-52BE43B57FD1}"/>
              </a:ext>
            </a:extLst>
          </p:cNvPr>
          <p:cNvCxnSpPr/>
          <p:nvPr/>
        </p:nvCxnSpPr>
        <p:spPr>
          <a:xfrm>
            <a:off x="6477603" y="224004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9">
            <a:extLst>
              <a:ext uri="{FF2B5EF4-FFF2-40B4-BE49-F238E27FC236}">
                <a16:creationId xmlns:a16="http://schemas.microsoft.com/office/drawing/2014/main" id="{4940309C-E5DB-4DE0-9C69-6FF1F61353DC}"/>
              </a:ext>
            </a:extLst>
          </p:cNvPr>
          <p:cNvSpPr txBox="1"/>
          <p:nvPr/>
        </p:nvSpPr>
        <p:spPr>
          <a:xfrm>
            <a:off x="891109" y="784023"/>
            <a:ext cx="33488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CERES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25CDC2CB-2431-4B5F-9F50-884C17BD83E6}"/>
              </a:ext>
            </a:extLst>
          </p:cNvPr>
          <p:cNvSpPr txBox="1"/>
          <p:nvPr/>
        </p:nvSpPr>
        <p:spPr>
          <a:xfrm>
            <a:off x="141849" y="592554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2339B3A8-9A90-4BD2-96DD-F4E7E7E7D708}"/>
              </a:ext>
            </a:extLst>
          </p:cNvPr>
          <p:cNvSpPr txBox="1"/>
          <p:nvPr/>
        </p:nvSpPr>
        <p:spPr>
          <a:xfrm>
            <a:off x="192711" y="2107987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C0B9F491-99C4-48D3-AED2-409F3DEAE827}"/>
              </a:ext>
            </a:extLst>
          </p:cNvPr>
          <p:cNvSpPr txBox="1"/>
          <p:nvPr/>
        </p:nvSpPr>
        <p:spPr>
          <a:xfrm>
            <a:off x="121875" y="2416579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F67DA21-A700-4A44-B4DA-EC95F98E7F85}"/>
              </a:ext>
            </a:extLst>
          </p:cNvPr>
          <p:cNvCxnSpPr/>
          <p:nvPr/>
        </p:nvCxnSpPr>
        <p:spPr>
          <a:xfrm>
            <a:off x="137925" y="2951542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6">
            <a:extLst>
              <a:ext uri="{FF2B5EF4-FFF2-40B4-BE49-F238E27FC236}">
                <a16:creationId xmlns:a16="http://schemas.microsoft.com/office/drawing/2014/main" id="{F9404F8F-9732-4F8A-80F7-2CB4EE75F716}"/>
              </a:ext>
            </a:extLst>
          </p:cNvPr>
          <p:cNvSpPr txBox="1"/>
          <p:nvPr/>
        </p:nvSpPr>
        <p:spPr>
          <a:xfrm>
            <a:off x="155681" y="2987437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6" name="TextBox 23">
            <a:extLst>
              <a:ext uri="{FF2B5EF4-FFF2-40B4-BE49-F238E27FC236}">
                <a16:creationId xmlns:a16="http://schemas.microsoft.com/office/drawing/2014/main" id="{59ED6AE1-F0CB-45D4-85DA-EB706AE1FB6D}"/>
              </a:ext>
            </a:extLst>
          </p:cNvPr>
          <p:cNvSpPr txBox="1"/>
          <p:nvPr/>
        </p:nvSpPr>
        <p:spPr>
          <a:xfrm>
            <a:off x="939687" y="2911424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17" name="TextBox 24">
            <a:extLst>
              <a:ext uri="{FF2B5EF4-FFF2-40B4-BE49-F238E27FC236}">
                <a16:creationId xmlns:a16="http://schemas.microsoft.com/office/drawing/2014/main" id="{555A3CBB-F57E-4CF0-B0B0-5B47F0AEF38B}"/>
              </a:ext>
            </a:extLst>
          </p:cNvPr>
          <p:cNvSpPr txBox="1"/>
          <p:nvPr/>
        </p:nvSpPr>
        <p:spPr>
          <a:xfrm>
            <a:off x="6666461" y="779384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8" name="TextBox 26">
            <a:extLst>
              <a:ext uri="{FF2B5EF4-FFF2-40B4-BE49-F238E27FC236}">
                <a16:creationId xmlns:a16="http://schemas.microsoft.com/office/drawing/2014/main" id="{1B846A7F-11F6-4A05-B338-59AA261210CD}"/>
              </a:ext>
            </a:extLst>
          </p:cNvPr>
          <p:cNvSpPr txBox="1"/>
          <p:nvPr/>
        </p:nvSpPr>
        <p:spPr>
          <a:xfrm>
            <a:off x="6479727" y="1010366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19" name="TextBox 27">
            <a:extLst>
              <a:ext uri="{FF2B5EF4-FFF2-40B4-BE49-F238E27FC236}">
                <a16:creationId xmlns:a16="http://schemas.microsoft.com/office/drawing/2014/main" id="{4EB4F82C-B896-4E8A-AD9F-2C8D922136F8}"/>
              </a:ext>
            </a:extLst>
          </p:cNvPr>
          <p:cNvSpPr txBox="1"/>
          <p:nvPr/>
        </p:nvSpPr>
        <p:spPr>
          <a:xfrm>
            <a:off x="6477603" y="2305211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20" name="TextBox 28">
            <a:extLst>
              <a:ext uri="{FF2B5EF4-FFF2-40B4-BE49-F238E27FC236}">
                <a16:creationId xmlns:a16="http://schemas.microsoft.com/office/drawing/2014/main" id="{6ADC148D-9608-455D-B6F9-7C1B0B2B76F8}"/>
              </a:ext>
            </a:extLst>
          </p:cNvPr>
          <p:cNvSpPr txBox="1"/>
          <p:nvPr/>
        </p:nvSpPr>
        <p:spPr>
          <a:xfrm>
            <a:off x="6685961" y="5719981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F238A7E-F314-47F0-90FA-3F94B858DC89}"/>
              </a:ext>
            </a:extLst>
          </p:cNvPr>
          <p:cNvSpPr/>
          <p:nvPr/>
        </p:nvSpPr>
        <p:spPr>
          <a:xfrm>
            <a:off x="4121836" y="559653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2" name="TextBox 30">
            <a:extLst>
              <a:ext uri="{FF2B5EF4-FFF2-40B4-BE49-F238E27FC236}">
                <a16:creationId xmlns:a16="http://schemas.microsoft.com/office/drawing/2014/main" id="{4762D6C8-0ED0-4603-AE99-F26F34AFDC5E}"/>
              </a:ext>
            </a:extLst>
          </p:cNvPr>
          <p:cNvSpPr txBox="1"/>
          <p:nvPr/>
        </p:nvSpPr>
        <p:spPr>
          <a:xfrm>
            <a:off x="4139158" y="685669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41" name="TextBox 10">
            <a:extLst>
              <a:ext uri="{FF2B5EF4-FFF2-40B4-BE49-F238E27FC236}">
                <a16:creationId xmlns:a16="http://schemas.microsoft.com/office/drawing/2014/main" id="{19DFF27A-50D6-40F5-96F0-289405D68007}"/>
              </a:ext>
            </a:extLst>
          </p:cNvPr>
          <p:cNvSpPr txBox="1"/>
          <p:nvPr/>
        </p:nvSpPr>
        <p:spPr>
          <a:xfrm>
            <a:off x="121879" y="1237610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3" name="TextBox 9">
            <a:extLst>
              <a:ext uri="{FF2B5EF4-FFF2-40B4-BE49-F238E27FC236}">
                <a16:creationId xmlns:a16="http://schemas.microsoft.com/office/drawing/2014/main" id="{F38A79FF-F2E4-47AA-996C-33F725E24E54}"/>
              </a:ext>
            </a:extLst>
          </p:cNvPr>
          <p:cNvSpPr txBox="1"/>
          <p:nvPr/>
        </p:nvSpPr>
        <p:spPr>
          <a:xfrm>
            <a:off x="893325" y="1443137"/>
            <a:ext cx="3348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GANYMEDE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339AB93-E3F5-485E-920F-31F050B20C80}"/>
              </a:ext>
            </a:extLst>
          </p:cNvPr>
          <p:cNvSpPr/>
          <p:nvPr/>
        </p:nvSpPr>
        <p:spPr>
          <a:xfrm>
            <a:off x="138375" y="3461015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5" name="TextBox 5">
            <a:extLst>
              <a:ext uri="{FF2B5EF4-FFF2-40B4-BE49-F238E27FC236}">
                <a16:creationId xmlns:a16="http://schemas.microsoft.com/office/drawing/2014/main" id="{CD82ABBC-6B12-4B2F-9EC8-A0525B34336D}"/>
              </a:ext>
            </a:extLst>
          </p:cNvPr>
          <p:cNvSpPr txBox="1"/>
          <p:nvPr/>
        </p:nvSpPr>
        <p:spPr>
          <a:xfrm>
            <a:off x="268857" y="3510956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 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1D22A584-FBAA-41C9-AD47-C6501323F672}"/>
              </a:ext>
            </a:extLst>
          </p:cNvPr>
          <p:cNvCxnSpPr/>
          <p:nvPr/>
        </p:nvCxnSpPr>
        <p:spPr>
          <a:xfrm>
            <a:off x="6483098" y="3500772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9">
            <a:extLst>
              <a:ext uri="{FF2B5EF4-FFF2-40B4-BE49-F238E27FC236}">
                <a16:creationId xmlns:a16="http://schemas.microsoft.com/office/drawing/2014/main" id="{DC6BCA88-B683-474A-AFEF-A6531E7FBE07}"/>
              </a:ext>
            </a:extLst>
          </p:cNvPr>
          <p:cNvSpPr txBox="1"/>
          <p:nvPr/>
        </p:nvSpPr>
        <p:spPr>
          <a:xfrm>
            <a:off x="896604" y="4060791"/>
            <a:ext cx="33433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CERES</a:t>
            </a:r>
          </a:p>
        </p:txBody>
      </p:sp>
      <p:sp>
        <p:nvSpPr>
          <p:cNvPr id="48" name="TextBox 10">
            <a:extLst>
              <a:ext uri="{FF2B5EF4-FFF2-40B4-BE49-F238E27FC236}">
                <a16:creationId xmlns:a16="http://schemas.microsoft.com/office/drawing/2014/main" id="{4AC294A7-43B4-4875-AFA2-B7B10D754676}"/>
              </a:ext>
            </a:extLst>
          </p:cNvPr>
          <p:cNvSpPr txBox="1"/>
          <p:nvPr/>
        </p:nvSpPr>
        <p:spPr>
          <a:xfrm>
            <a:off x="147344" y="3869322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9" name="TextBox 12">
            <a:extLst>
              <a:ext uri="{FF2B5EF4-FFF2-40B4-BE49-F238E27FC236}">
                <a16:creationId xmlns:a16="http://schemas.microsoft.com/office/drawing/2014/main" id="{62A041A8-F9A2-4899-B4D9-A46F9667FD2F}"/>
              </a:ext>
            </a:extLst>
          </p:cNvPr>
          <p:cNvSpPr txBox="1"/>
          <p:nvPr/>
        </p:nvSpPr>
        <p:spPr>
          <a:xfrm>
            <a:off x="198206" y="5384755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0" name="TextBox 13">
            <a:extLst>
              <a:ext uri="{FF2B5EF4-FFF2-40B4-BE49-F238E27FC236}">
                <a16:creationId xmlns:a16="http://schemas.microsoft.com/office/drawing/2014/main" id="{7399E49D-BDE6-4E9A-8C04-B27F9EA124F7}"/>
              </a:ext>
            </a:extLst>
          </p:cNvPr>
          <p:cNvSpPr txBox="1"/>
          <p:nvPr/>
        </p:nvSpPr>
        <p:spPr>
          <a:xfrm>
            <a:off x="127370" y="5693347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057D209F-A4DC-4FEA-8877-30CF0863D0F2}"/>
              </a:ext>
            </a:extLst>
          </p:cNvPr>
          <p:cNvCxnSpPr/>
          <p:nvPr/>
        </p:nvCxnSpPr>
        <p:spPr>
          <a:xfrm>
            <a:off x="143420" y="6228310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16">
            <a:extLst>
              <a:ext uri="{FF2B5EF4-FFF2-40B4-BE49-F238E27FC236}">
                <a16:creationId xmlns:a16="http://schemas.microsoft.com/office/drawing/2014/main" id="{311C8259-46E9-4641-9985-5E36CE032F6A}"/>
              </a:ext>
            </a:extLst>
          </p:cNvPr>
          <p:cNvSpPr txBox="1"/>
          <p:nvPr/>
        </p:nvSpPr>
        <p:spPr>
          <a:xfrm>
            <a:off x="161176" y="6264205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54" name="TextBox 23">
            <a:extLst>
              <a:ext uri="{FF2B5EF4-FFF2-40B4-BE49-F238E27FC236}">
                <a16:creationId xmlns:a16="http://schemas.microsoft.com/office/drawing/2014/main" id="{2F26FB83-FB99-4F4F-86E7-87C475082BF9}"/>
              </a:ext>
            </a:extLst>
          </p:cNvPr>
          <p:cNvSpPr txBox="1"/>
          <p:nvPr/>
        </p:nvSpPr>
        <p:spPr>
          <a:xfrm>
            <a:off x="945182" y="6188192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55" name="TextBox 24">
            <a:extLst>
              <a:ext uri="{FF2B5EF4-FFF2-40B4-BE49-F238E27FC236}">
                <a16:creationId xmlns:a16="http://schemas.microsoft.com/office/drawing/2014/main" id="{1687E3DB-FE31-4E46-A2CE-3BC1F21B8305}"/>
              </a:ext>
            </a:extLst>
          </p:cNvPr>
          <p:cNvSpPr txBox="1"/>
          <p:nvPr/>
        </p:nvSpPr>
        <p:spPr>
          <a:xfrm>
            <a:off x="6671956" y="4056152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6" name="TextBox 26">
            <a:extLst>
              <a:ext uri="{FF2B5EF4-FFF2-40B4-BE49-F238E27FC236}">
                <a16:creationId xmlns:a16="http://schemas.microsoft.com/office/drawing/2014/main" id="{F9A2C56B-7DE6-4194-B7D1-EC4667D8EB37}"/>
              </a:ext>
            </a:extLst>
          </p:cNvPr>
          <p:cNvSpPr txBox="1"/>
          <p:nvPr/>
        </p:nvSpPr>
        <p:spPr>
          <a:xfrm>
            <a:off x="6485222" y="4287134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57" name="TextBox 27">
            <a:extLst>
              <a:ext uri="{FF2B5EF4-FFF2-40B4-BE49-F238E27FC236}">
                <a16:creationId xmlns:a16="http://schemas.microsoft.com/office/drawing/2014/main" id="{5B3CDD32-45E3-4556-B4A6-3AA2A220F7A8}"/>
              </a:ext>
            </a:extLst>
          </p:cNvPr>
          <p:cNvSpPr txBox="1"/>
          <p:nvPr/>
        </p:nvSpPr>
        <p:spPr>
          <a:xfrm>
            <a:off x="6483098" y="5581979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16A041C-91A2-41AB-AC17-09433C526A19}"/>
              </a:ext>
            </a:extLst>
          </p:cNvPr>
          <p:cNvSpPr/>
          <p:nvPr/>
        </p:nvSpPr>
        <p:spPr>
          <a:xfrm>
            <a:off x="4127331" y="3836421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9" name="TextBox 30">
            <a:extLst>
              <a:ext uri="{FF2B5EF4-FFF2-40B4-BE49-F238E27FC236}">
                <a16:creationId xmlns:a16="http://schemas.microsoft.com/office/drawing/2014/main" id="{B2CB3FC1-FEFC-475C-9998-EBC63F28FDCA}"/>
              </a:ext>
            </a:extLst>
          </p:cNvPr>
          <p:cNvSpPr txBox="1"/>
          <p:nvPr/>
        </p:nvSpPr>
        <p:spPr>
          <a:xfrm>
            <a:off x="4144653" y="3962437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60" name="TextBox 10">
            <a:extLst>
              <a:ext uri="{FF2B5EF4-FFF2-40B4-BE49-F238E27FC236}">
                <a16:creationId xmlns:a16="http://schemas.microsoft.com/office/drawing/2014/main" id="{8ACB2B75-D671-4A02-B4FB-A9B5DED1CCA3}"/>
              </a:ext>
            </a:extLst>
          </p:cNvPr>
          <p:cNvSpPr txBox="1"/>
          <p:nvPr/>
        </p:nvSpPr>
        <p:spPr>
          <a:xfrm>
            <a:off x="127374" y="4514378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61" name="TextBox 9">
            <a:extLst>
              <a:ext uri="{FF2B5EF4-FFF2-40B4-BE49-F238E27FC236}">
                <a16:creationId xmlns:a16="http://schemas.microsoft.com/office/drawing/2014/main" id="{AA5DA429-1DB2-49B4-9402-F1CE83A8C231}"/>
              </a:ext>
            </a:extLst>
          </p:cNvPr>
          <p:cNvSpPr txBox="1"/>
          <p:nvPr/>
        </p:nvSpPr>
        <p:spPr>
          <a:xfrm>
            <a:off x="898821" y="4719905"/>
            <a:ext cx="3343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GANYMEDE</a:t>
            </a:r>
          </a:p>
        </p:txBody>
      </p:sp>
      <p:pic>
        <p:nvPicPr>
          <p:cNvPr id="63" name="Graphic 62" descr="Constellation with solid fill">
            <a:extLst>
              <a:ext uri="{FF2B5EF4-FFF2-40B4-BE49-F238E27FC236}">
                <a16:creationId xmlns:a16="http://schemas.microsoft.com/office/drawing/2014/main" id="{A49AE828-D1CC-45DA-8161-0682B29A98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51368" y="942470"/>
            <a:ext cx="914400" cy="914400"/>
          </a:xfrm>
          <a:prstGeom prst="rect">
            <a:avLst/>
          </a:prstGeom>
        </p:spPr>
      </p:pic>
      <p:pic>
        <p:nvPicPr>
          <p:cNvPr id="65" name="Graphic 64" descr="Astronaut male with solid fill">
            <a:extLst>
              <a:ext uri="{FF2B5EF4-FFF2-40B4-BE49-F238E27FC236}">
                <a16:creationId xmlns:a16="http://schemas.microsoft.com/office/drawing/2014/main" id="{15D8B7F9-1827-49E0-B076-5DAEC4C532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182683" y="4267188"/>
            <a:ext cx="914400" cy="914400"/>
          </a:xfrm>
          <a:prstGeom prst="rect">
            <a:avLst/>
          </a:prstGeom>
        </p:spPr>
      </p:pic>
      <p:pic>
        <p:nvPicPr>
          <p:cNvPr id="67" name="Graphic 66" descr="Rocket with solid fill">
            <a:extLst>
              <a:ext uri="{FF2B5EF4-FFF2-40B4-BE49-F238E27FC236}">
                <a16:creationId xmlns:a16="http://schemas.microsoft.com/office/drawing/2014/main" id="{7B71E082-811C-4992-9043-7C02674C8F3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2825691"/>
            <a:ext cx="615504" cy="615504"/>
          </a:xfrm>
          <a:prstGeom prst="rect">
            <a:avLst/>
          </a:prstGeom>
        </p:spPr>
      </p:pic>
      <p:pic>
        <p:nvPicPr>
          <p:cNvPr id="68" name="Graphic 67" descr="Rocket with solid fill">
            <a:extLst>
              <a:ext uri="{FF2B5EF4-FFF2-40B4-BE49-F238E27FC236}">
                <a16:creationId xmlns:a16="http://schemas.microsoft.com/office/drawing/2014/main" id="{04A4AC8C-B67A-4904-AFCD-9425AD232C9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6101478"/>
            <a:ext cx="615504" cy="615504"/>
          </a:xfrm>
          <a:prstGeom prst="rect">
            <a:avLst/>
          </a:prstGeom>
        </p:spPr>
      </p:pic>
      <p:sp>
        <p:nvSpPr>
          <p:cNvPr id="69" name="TextBox 28">
            <a:extLst>
              <a:ext uri="{FF2B5EF4-FFF2-40B4-BE49-F238E27FC236}">
                <a16:creationId xmlns:a16="http://schemas.microsoft.com/office/drawing/2014/main" id="{74ED19F8-D049-4EA4-9D59-2C66DB6D440A}"/>
              </a:ext>
            </a:extLst>
          </p:cNvPr>
          <p:cNvSpPr txBox="1"/>
          <p:nvPr/>
        </p:nvSpPr>
        <p:spPr>
          <a:xfrm>
            <a:off x="6676445" y="2447576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071238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98863C3-8C51-4912-8920-AA6CCDED979C}"/>
              </a:ext>
            </a:extLst>
          </p:cNvPr>
          <p:cNvSpPr/>
          <p:nvPr/>
        </p:nvSpPr>
        <p:spPr>
          <a:xfrm>
            <a:off x="132880" y="184247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83E4283A-0A5F-4CDF-A2D8-232AB0BD4728}"/>
              </a:ext>
            </a:extLst>
          </p:cNvPr>
          <p:cNvSpPr txBox="1"/>
          <p:nvPr/>
        </p:nvSpPr>
        <p:spPr>
          <a:xfrm>
            <a:off x="263362" y="219198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0EC15C2-0B8A-4F13-9370-52BE43B57FD1}"/>
              </a:ext>
            </a:extLst>
          </p:cNvPr>
          <p:cNvCxnSpPr/>
          <p:nvPr/>
        </p:nvCxnSpPr>
        <p:spPr>
          <a:xfrm>
            <a:off x="6477603" y="224004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9">
            <a:extLst>
              <a:ext uri="{FF2B5EF4-FFF2-40B4-BE49-F238E27FC236}">
                <a16:creationId xmlns:a16="http://schemas.microsoft.com/office/drawing/2014/main" id="{4940309C-E5DB-4DE0-9C69-6FF1F61353DC}"/>
              </a:ext>
            </a:extLst>
          </p:cNvPr>
          <p:cNvSpPr txBox="1"/>
          <p:nvPr/>
        </p:nvSpPr>
        <p:spPr>
          <a:xfrm>
            <a:off x="891109" y="784023"/>
            <a:ext cx="33488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NEPTUNE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25CDC2CB-2431-4B5F-9F50-884C17BD83E6}"/>
              </a:ext>
            </a:extLst>
          </p:cNvPr>
          <p:cNvSpPr txBox="1"/>
          <p:nvPr/>
        </p:nvSpPr>
        <p:spPr>
          <a:xfrm>
            <a:off x="141849" y="592554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2339B3A8-9A90-4BD2-96DD-F4E7E7E7D708}"/>
              </a:ext>
            </a:extLst>
          </p:cNvPr>
          <p:cNvSpPr txBox="1"/>
          <p:nvPr/>
        </p:nvSpPr>
        <p:spPr>
          <a:xfrm>
            <a:off x="192711" y="2107987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C0B9F491-99C4-48D3-AED2-409F3DEAE827}"/>
              </a:ext>
            </a:extLst>
          </p:cNvPr>
          <p:cNvSpPr txBox="1"/>
          <p:nvPr/>
        </p:nvSpPr>
        <p:spPr>
          <a:xfrm>
            <a:off x="121875" y="2416579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F67DA21-A700-4A44-B4DA-EC95F98E7F85}"/>
              </a:ext>
            </a:extLst>
          </p:cNvPr>
          <p:cNvCxnSpPr/>
          <p:nvPr/>
        </p:nvCxnSpPr>
        <p:spPr>
          <a:xfrm>
            <a:off x="137925" y="2951542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6">
            <a:extLst>
              <a:ext uri="{FF2B5EF4-FFF2-40B4-BE49-F238E27FC236}">
                <a16:creationId xmlns:a16="http://schemas.microsoft.com/office/drawing/2014/main" id="{F9404F8F-9732-4F8A-80F7-2CB4EE75F716}"/>
              </a:ext>
            </a:extLst>
          </p:cNvPr>
          <p:cNvSpPr txBox="1"/>
          <p:nvPr/>
        </p:nvSpPr>
        <p:spPr>
          <a:xfrm>
            <a:off x="155681" y="2987437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6" name="TextBox 23">
            <a:extLst>
              <a:ext uri="{FF2B5EF4-FFF2-40B4-BE49-F238E27FC236}">
                <a16:creationId xmlns:a16="http://schemas.microsoft.com/office/drawing/2014/main" id="{59ED6AE1-F0CB-45D4-85DA-EB706AE1FB6D}"/>
              </a:ext>
            </a:extLst>
          </p:cNvPr>
          <p:cNvSpPr txBox="1"/>
          <p:nvPr/>
        </p:nvSpPr>
        <p:spPr>
          <a:xfrm>
            <a:off x="939687" y="2911424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17" name="TextBox 24">
            <a:extLst>
              <a:ext uri="{FF2B5EF4-FFF2-40B4-BE49-F238E27FC236}">
                <a16:creationId xmlns:a16="http://schemas.microsoft.com/office/drawing/2014/main" id="{555A3CBB-F57E-4CF0-B0B0-5B47F0AEF38B}"/>
              </a:ext>
            </a:extLst>
          </p:cNvPr>
          <p:cNvSpPr txBox="1"/>
          <p:nvPr/>
        </p:nvSpPr>
        <p:spPr>
          <a:xfrm>
            <a:off x="6666461" y="779384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8" name="TextBox 26">
            <a:extLst>
              <a:ext uri="{FF2B5EF4-FFF2-40B4-BE49-F238E27FC236}">
                <a16:creationId xmlns:a16="http://schemas.microsoft.com/office/drawing/2014/main" id="{1B846A7F-11F6-4A05-B338-59AA261210CD}"/>
              </a:ext>
            </a:extLst>
          </p:cNvPr>
          <p:cNvSpPr txBox="1"/>
          <p:nvPr/>
        </p:nvSpPr>
        <p:spPr>
          <a:xfrm>
            <a:off x="6479727" y="1010366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19" name="TextBox 27">
            <a:extLst>
              <a:ext uri="{FF2B5EF4-FFF2-40B4-BE49-F238E27FC236}">
                <a16:creationId xmlns:a16="http://schemas.microsoft.com/office/drawing/2014/main" id="{4EB4F82C-B896-4E8A-AD9F-2C8D922136F8}"/>
              </a:ext>
            </a:extLst>
          </p:cNvPr>
          <p:cNvSpPr txBox="1"/>
          <p:nvPr/>
        </p:nvSpPr>
        <p:spPr>
          <a:xfrm>
            <a:off x="6477603" y="2305211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20" name="TextBox 28">
            <a:extLst>
              <a:ext uri="{FF2B5EF4-FFF2-40B4-BE49-F238E27FC236}">
                <a16:creationId xmlns:a16="http://schemas.microsoft.com/office/drawing/2014/main" id="{6ADC148D-9608-455D-B6F9-7C1B0B2B76F8}"/>
              </a:ext>
            </a:extLst>
          </p:cNvPr>
          <p:cNvSpPr txBox="1"/>
          <p:nvPr/>
        </p:nvSpPr>
        <p:spPr>
          <a:xfrm>
            <a:off x="6685961" y="5719981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F238A7E-F314-47F0-90FA-3F94B858DC89}"/>
              </a:ext>
            </a:extLst>
          </p:cNvPr>
          <p:cNvSpPr/>
          <p:nvPr/>
        </p:nvSpPr>
        <p:spPr>
          <a:xfrm>
            <a:off x="4121836" y="559653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2" name="TextBox 30">
            <a:extLst>
              <a:ext uri="{FF2B5EF4-FFF2-40B4-BE49-F238E27FC236}">
                <a16:creationId xmlns:a16="http://schemas.microsoft.com/office/drawing/2014/main" id="{4762D6C8-0ED0-4603-AE99-F26F34AFDC5E}"/>
              </a:ext>
            </a:extLst>
          </p:cNvPr>
          <p:cNvSpPr txBox="1"/>
          <p:nvPr/>
        </p:nvSpPr>
        <p:spPr>
          <a:xfrm>
            <a:off x="4139158" y="685669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41" name="TextBox 10">
            <a:extLst>
              <a:ext uri="{FF2B5EF4-FFF2-40B4-BE49-F238E27FC236}">
                <a16:creationId xmlns:a16="http://schemas.microsoft.com/office/drawing/2014/main" id="{19DFF27A-50D6-40F5-96F0-289405D68007}"/>
              </a:ext>
            </a:extLst>
          </p:cNvPr>
          <p:cNvSpPr txBox="1"/>
          <p:nvPr/>
        </p:nvSpPr>
        <p:spPr>
          <a:xfrm>
            <a:off x="121879" y="1237610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3" name="TextBox 9">
            <a:extLst>
              <a:ext uri="{FF2B5EF4-FFF2-40B4-BE49-F238E27FC236}">
                <a16:creationId xmlns:a16="http://schemas.microsoft.com/office/drawing/2014/main" id="{F38A79FF-F2E4-47AA-996C-33F725E24E54}"/>
              </a:ext>
            </a:extLst>
          </p:cNvPr>
          <p:cNvSpPr txBox="1"/>
          <p:nvPr/>
        </p:nvSpPr>
        <p:spPr>
          <a:xfrm>
            <a:off x="893325" y="1443137"/>
            <a:ext cx="3348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PLUTO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339AB93-E3F5-485E-920F-31F050B20C80}"/>
              </a:ext>
            </a:extLst>
          </p:cNvPr>
          <p:cNvSpPr/>
          <p:nvPr/>
        </p:nvSpPr>
        <p:spPr>
          <a:xfrm>
            <a:off x="138375" y="3461015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5" name="TextBox 5">
            <a:extLst>
              <a:ext uri="{FF2B5EF4-FFF2-40B4-BE49-F238E27FC236}">
                <a16:creationId xmlns:a16="http://schemas.microsoft.com/office/drawing/2014/main" id="{CD82ABBC-6B12-4B2F-9EC8-A0525B34336D}"/>
              </a:ext>
            </a:extLst>
          </p:cNvPr>
          <p:cNvSpPr txBox="1"/>
          <p:nvPr/>
        </p:nvSpPr>
        <p:spPr>
          <a:xfrm>
            <a:off x="268857" y="3510956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 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1D22A584-FBAA-41C9-AD47-C6501323F672}"/>
              </a:ext>
            </a:extLst>
          </p:cNvPr>
          <p:cNvCxnSpPr/>
          <p:nvPr/>
        </p:nvCxnSpPr>
        <p:spPr>
          <a:xfrm>
            <a:off x="6483098" y="3500772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9">
            <a:extLst>
              <a:ext uri="{FF2B5EF4-FFF2-40B4-BE49-F238E27FC236}">
                <a16:creationId xmlns:a16="http://schemas.microsoft.com/office/drawing/2014/main" id="{DC6BCA88-B683-474A-AFEF-A6531E7FBE07}"/>
              </a:ext>
            </a:extLst>
          </p:cNvPr>
          <p:cNvSpPr txBox="1"/>
          <p:nvPr/>
        </p:nvSpPr>
        <p:spPr>
          <a:xfrm>
            <a:off x="896604" y="4060791"/>
            <a:ext cx="33433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NEPTUNE</a:t>
            </a:r>
          </a:p>
        </p:txBody>
      </p:sp>
      <p:sp>
        <p:nvSpPr>
          <p:cNvPr id="48" name="TextBox 10">
            <a:extLst>
              <a:ext uri="{FF2B5EF4-FFF2-40B4-BE49-F238E27FC236}">
                <a16:creationId xmlns:a16="http://schemas.microsoft.com/office/drawing/2014/main" id="{4AC294A7-43B4-4875-AFA2-B7B10D754676}"/>
              </a:ext>
            </a:extLst>
          </p:cNvPr>
          <p:cNvSpPr txBox="1"/>
          <p:nvPr/>
        </p:nvSpPr>
        <p:spPr>
          <a:xfrm>
            <a:off x="147344" y="3869322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9" name="TextBox 12">
            <a:extLst>
              <a:ext uri="{FF2B5EF4-FFF2-40B4-BE49-F238E27FC236}">
                <a16:creationId xmlns:a16="http://schemas.microsoft.com/office/drawing/2014/main" id="{62A041A8-F9A2-4899-B4D9-A46F9667FD2F}"/>
              </a:ext>
            </a:extLst>
          </p:cNvPr>
          <p:cNvSpPr txBox="1"/>
          <p:nvPr/>
        </p:nvSpPr>
        <p:spPr>
          <a:xfrm>
            <a:off x="198206" y="5384755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0" name="TextBox 13">
            <a:extLst>
              <a:ext uri="{FF2B5EF4-FFF2-40B4-BE49-F238E27FC236}">
                <a16:creationId xmlns:a16="http://schemas.microsoft.com/office/drawing/2014/main" id="{7399E49D-BDE6-4E9A-8C04-B27F9EA124F7}"/>
              </a:ext>
            </a:extLst>
          </p:cNvPr>
          <p:cNvSpPr txBox="1"/>
          <p:nvPr/>
        </p:nvSpPr>
        <p:spPr>
          <a:xfrm>
            <a:off x="127370" y="5693347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057D209F-A4DC-4FEA-8877-30CF0863D0F2}"/>
              </a:ext>
            </a:extLst>
          </p:cNvPr>
          <p:cNvCxnSpPr/>
          <p:nvPr/>
        </p:nvCxnSpPr>
        <p:spPr>
          <a:xfrm>
            <a:off x="143420" y="6228310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16">
            <a:extLst>
              <a:ext uri="{FF2B5EF4-FFF2-40B4-BE49-F238E27FC236}">
                <a16:creationId xmlns:a16="http://schemas.microsoft.com/office/drawing/2014/main" id="{311C8259-46E9-4641-9985-5E36CE032F6A}"/>
              </a:ext>
            </a:extLst>
          </p:cNvPr>
          <p:cNvSpPr txBox="1"/>
          <p:nvPr/>
        </p:nvSpPr>
        <p:spPr>
          <a:xfrm>
            <a:off x="161176" y="6264205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54" name="TextBox 23">
            <a:extLst>
              <a:ext uri="{FF2B5EF4-FFF2-40B4-BE49-F238E27FC236}">
                <a16:creationId xmlns:a16="http://schemas.microsoft.com/office/drawing/2014/main" id="{2F26FB83-FB99-4F4F-86E7-87C475082BF9}"/>
              </a:ext>
            </a:extLst>
          </p:cNvPr>
          <p:cNvSpPr txBox="1"/>
          <p:nvPr/>
        </p:nvSpPr>
        <p:spPr>
          <a:xfrm>
            <a:off x="945182" y="6188192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55" name="TextBox 24">
            <a:extLst>
              <a:ext uri="{FF2B5EF4-FFF2-40B4-BE49-F238E27FC236}">
                <a16:creationId xmlns:a16="http://schemas.microsoft.com/office/drawing/2014/main" id="{1687E3DB-FE31-4E46-A2CE-3BC1F21B8305}"/>
              </a:ext>
            </a:extLst>
          </p:cNvPr>
          <p:cNvSpPr txBox="1"/>
          <p:nvPr/>
        </p:nvSpPr>
        <p:spPr>
          <a:xfrm>
            <a:off x="6671956" y="4056152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6" name="TextBox 26">
            <a:extLst>
              <a:ext uri="{FF2B5EF4-FFF2-40B4-BE49-F238E27FC236}">
                <a16:creationId xmlns:a16="http://schemas.microsoft.com/office/drawing/2014/main" id="{F9A2C56B-7DE6-4194-B7D1-EC4667D8EB37}"/>
              </a:ext>
            </a:extLst>
          </p:cNvPr>
          <p:cNvSpPr txBox="1"/>
          <p:nvPr/>
        </p:nvSpPr>
        <p:spPr>
          <a:xfrm>
            <a:off x="6485222" y="4287134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57" name="TextBox 27">
            <a:extLst>
              <a:ext uri="{FF2B5EF4-FFF2-40B4-BE49-F238E27FC236}">
                <a16:creationId xmlns:a16="http://schemas.microsoft.com/office/drawing/2014/main" id="{5B3CDD32-45E3-4556-B4A6-3AA2A220F7A8}"/>
              </a:ext>
            </a:extLst>
          </p:cNvPr>
          <p:cNvSpPr txBox="1"/>
          <p:nvPr/>
        </p:nvSpPr>
        <p:spPr>
          <a:xfrm>
            <a:off x="6483098" y="5581979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16A041C-91A2-41AB-AC17-09433C526A19}"/>
              </a:ext>
            </a:extLst>
          </p:cNvPr>
          <p:cNvSpPr/>
          <p:nvPr/>
        </p:nvSpPr>
        <p:spPr>
          <a:xfrm>
            <a:off x="4127331" y="3836421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9" name="TextBox 30">
            <a:extLst>
              <a:ext uri="{FF2B5EF4-FFF2-40B4-BE49-F238E27FC236}">
                <a16:creationId xmlns:a16="http://schemas.microsoft.com/office/drawing/2014/main" id="{B2CB3FC1-FEFC-475C-9998-EBC63F28FDCA}"/>
              </a:ext>
            </a:extLst>
          </p:cNvPr>
          <p:cNvSpPr txBox="1"/>
          <p:nvPr/>
        </p:nvSpPr>
        <p:spPr>
          <a:xfrm>
            <a:off x="4144653" y="3962437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60" name="TextBox 10">
            <a:extLst>
              <a:ext uri="{FF2B5EF4-FFF2-40B4-BE49-F238E27FC236}">
                <a16:creationId xmlns:a16="http://schemas.microsoft.com/office/drawing/2014/main" id="{8ACB2B75-D671-4A02-B4FB-A9B5DED1CCA3}"/>
              </a:ext>
            </a:extLst>
          </p:cNvPr>
          <p:cNvSpPr txBox="1"/>
          <p:nvPr/>
        </p:nvSpPr>
        <p:spPr>
          <a:xfrm>
            <a:off x="127374" y="4514378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61" name="TextBox 9">
            <a:extLst>
              <a:ext uri="{FF2B5EF4-FFF2-40B4-BE49-F238E27FC236}">
                <a16:creationId xmlns:a16="http://schemas.microsoft.com/office/drawing/2014/main" id="{AA5DA429-1DB2-49B4-9402-F1CE83A8C231}"/>
              </a:ext>
            </a:extLst>
          </p:cNvPr>
          <p:cNvSpPr txBox="1"/>
          <p:nvPr/>
        </p:nvSpPr>
        <p:spPr>
          <a:xfrm>
            <a:off x="898821" y="4719905"/>
            <a:ext cx="3343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PLUTO</a:t>
            </a:r>
          </a:p>
        </p:txBody>
      </p:sp>
      <p:pic>
        <p:nvPicPr>
          <p:cNvPr id="63" name="Graphic 62" descr="Constellation with solid fill">
            <a:extLst>
              <a:ext uri="{FF2B5EF4-FFF2-40B4-BE49-F238E27FC236}">
                <a16:creationId xmlns:a16="http://schemas.microsoft.com/office/drawing/2014/main" id="{A49AE828-D1CC-45DA-8161-0682B29A98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51368" y="942470"/>
            <a:ext cx="914400" cy="914400"/>
          </a:xfrm>
          <a:prstGeom prst="rect">
            <a:avLst/>
          </a:prstGeom>
        </p:spPr>
      </p:pic>
      <p:pic>
        <p:nvPicPr>
          <p:cNvPr id="65" name="Graphic 64" descr="Astronaut male with solid fill">
            <a:extLst>
              <a:ext uri="{FF2B5EF4-FFF2-40B4-BE49-F238E27FC236}">
                <a16:creationId xmlns:a16="http://schemas.microsoft.com/office/drawing/2014/main" id="{15D8B7F9-1827-49E0-B076-5DAEC4C532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182683" y="4267188"/>
            <a:ext cx="914400" cy="914400"/>
          </a:xfrm>
          <a:prstGeom prst="rect">
            <a:avLst/>
          </a:prstGeom>
        </p:spPr>
      </p:pic>
      <p:pic>
        <p:nvPicPr>
          <p:cNvPr id="67" name="Graphic 66" descr="Rocket with solid fill">
            <a:extLst>
              <a:ext uri="{FF2B5EF4-FFF2-40B4-BE49-F238E27FC236}">
                <a16:creationId xmlns:a16="http://schemas.microsoft.com/office/drawing/2014/main" id="{7B71E082-811C-4992-9043-7C02674C8F3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2825691"/>
            <a:ext cx="615504" cy="615504"/>
          </a:xfrm>
          <a:prstGeom prst="rect">
            <a:avLst/>
          </a:prstGeom>
        </p:spPr>
      </p:pic>
      <p:pic>
        <p:nvPicPr>
          <p:cNvPr id="68" name="Graphic 67" descr="Rocket with solid fill">
            <a:extLst>
              <a:ext uri="{FF2B5EF4-FFF2-40B4-BE49-F238E27FC236}">
                <a16:creationId xmlns:a16="http://schemas.microsoft.com/office/drawing/2014/main" id="{04A4AC8C-B67A-4904-AFCD-9425AD232C9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6101478"/>
            <a:ext cx="615504" cy="615504"/>
          </a:xfrm>
          <a:prstGeom prst="rect">
            <a:avLst/>
          </a:prstGeom>
        </p:spPr>
      </p:pic>
      <p:sp>
        <p:nvSpPr>
          <p:cNvPr id="69" name="TextBox 28">
            <a:extLst>
              <a:ext uri="{FF2B5EF4-FFF2-40B4-BE49-F238E27FC236}">
                <a16:creationId xmlns:a16="http://schemas.microsoft.com/office/drawing/2014/main" id="{74ED19F8-D049-4EA4-9D59-2C66DB6D440A}"/>
              </a:ext>
            </a:extLst>
          </p:cNvPr>
          <p:cNvSpPr txBox="1"/>
          <p:nvPr/>
        </p:nvSpPr>
        <p:spPr>
          <a:xfrm>
            <a:off x="6676445" y="2447576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354488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98863C3-8C51-4912-8920-AA6CCDED979C}"/>
              </a:ext>
            </a:extLst>
          </p:cNvPr>
          <p:cNvSpPr/>
          <p:nvPr/>
        </p:nvSpPr>
        <p:spPr>
          <a:xfrm>
            <a:off x="132880" y="184247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83E4283A-0A5F-4CDF-A2D8-232AB0BD4728}"/>
              </a:ext>
            </a:extLst>
          </p:cNvPr>
          <p:cNvSpPr txBox="1"/>
          <p:nvPr/>
        </p:nvSpPr>
        <p:spPr>
          <a:xfrm>
            <a:off x="263362" y="219198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0EC15C2-0B8A-4F13-9370-52BE43B57FD1}"/>
              </a:ext>
            </a:extLst>
          </p:cNvPr>
          <p:cNvCxnSpPr/>
          <p:nvPr/>
        </p:nvCxnSpPr>
        <p:spPr>
          <a:xfrm>
            <a:off x="6477603" y="224004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9">
            <a:extLst>
              <a:ext uri="{FF2B5EF4-FFF2-40B4-BE49-F238E27FC236}">
                <a16:creationId xmlns:a16="http://schemas.microsoft.com/office/drawing/2014/main" id="{4940309C-E5DB-4DE0-9C69-6FF1F61353DC}"/>
              </a:ext>
            </a:extLst>
          </p:cNvPr>
          <p:cNvSpPr txBox="1"/>
          <p:nvPr/>
        </p:nvSpPr>
        <p:spPr>
          <a:xfrm>
            <a:off x="891109" y="784023"/>
            <a:ext cx="33488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TRITON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25CDC2CB-2431-4B5F-9F50-884C17BD83E6}"/>
              </a:ext>
            </a:extLst>
          </p:cNvPr>
          <p:cNvSpPr txBox="1"/>
          <p:nvPr/>
        </p:nvSpPr>
        <p:spPr>
          <a:xfrm>
            <a:off x="141849" y="592554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2339B3A8-9A90-4BD2-96DD-F4E7E7E7D708}"/>
              </a:ext>
            </a:extLst>
          </p:cNvPr>
          <p:cNvSpPr txBox="1"/>
          <p:nvPr/>
        </p:nvSpPr>
        <p:spPr>
          <a:xfrm>
            <a:off x="192711" y="2107987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C0B9F491-99C4-48D3-AED2-409F3DEAE827}"/>
              </a:ext>
            </a:extLst>
          </p:cNvPr>
          <p:cNvSpPr txBox="1"/>
          <p:nvPr/>
        </p:nvSpPr>
        <p:spPr>
          <a:xfrm>
            <a:off x="121875" y="2416579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F67DA21-A700-4A44-B4DA-EC95F98E7F85}"/>
              </a:ext>
            </a:extLst>
          </p:cNvPr>
          <p:cNvCxnSpPr/>
          <p:nvPr/>
        </p:nvCxnSpPr>
        <p:spPr>
          <a:xfrm>
            <a:off x="137925" y="2951542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6">
            <a:extLst>
              <a:ext uri="{FF2B5EF4-FFF2-40B4-BE49-F238E27FC236}">
                <a16:creationId xmlns:a16="http://schemas.microsoft.com/office/drawing/2014/main" id="{F9404F8F-9732-4F8A-80F7-2CB4EE75F716}"/>
              </a:ext>
            </a:extLst>
          </p:cNvPr>
          <p:cNvSpPr txBox="1"/>
          <p:nvPr/>
        </p:nvSpPr>
        <p:spPr>
          <a:xfrm>
            <a:off x="155681" y="2987437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6" name="TextBox 23">
            <a:extLst>
              <a:ext uri="{FF2B5EF4-FFF2-40B4-BE49-F238E27FC236}">
                <a16:creationId xmlns:a16="http://schemas.microsoft.com/office/drawing/2014/main" id="{59ED6AE1-F0CB-45D4-85DA-EB706AE1FB6D}"/>
              </a:ext>
            </a:extLst>
          </p:cNvPr>
          <p:cNvSpPr txBox="1"/>
          <p:nvPr/>
        </p:nvSpPr>
        <p:spPr>
          <a:xfrm>
            <a:off x="939687" y="2911424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17" name="TextBox 24">
            <a:extLst>
              <a:ext uri="{FF2B5EF4-FFF2-40B4-BE49-F238E27FC236}">
                <a16:creationId xmlns:a16="http://schemas.microsoft.com/office/drawing/2014/main" id="{555A3CBB-F57E-4CF0-B0B0-5B47F0AEF38B}"/>
              </a:ext>
            </a:extLst>
          </p:cNvPr>
          <p:cNvSpPr txBox="1"/>
          <p:nvPr/>
        </p:nvSpPr>
        <p:spPr>
          <a:xfrm>
            <a:off x="6666461" y="779384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8" name="TextBox 26">
            <a:extLst>
              <a:ext uri="{FF2B5EF4-FFF2-40B4-BE49-F238E27FC236}">
                <a16:creationId xmlns:a16="http://schemas.microsoft.com/office/drawing/2014/main" id="{1B846A7F-11F6-4A05-B338-59AA261210CD}"/>
              </a:ext>
            </a:extLst>
          </p:cNvPr>
          <p:cNvSpPr txBox="1"/>
          <p:nvPr/>
        </p:nvSpPr>
        <p:spPr>
          <a:xfrm>
            <a:off x="6479727" y="1010366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19" name="TextBox 27">
            <a:extLst>
              <a:ext uri="{FF2B5EF4-FFF2-40B4-BE49-F238E27FC236}">
                <a16:creationId xmlns:a16="http://schemas.microsoft.com/office/drawing/2014/main" id="{4EB4F82C-B896-4E8A-AD9F-2C8D922136F8}"/>
              </a:ext>
            </a:extLst>
          </p:cNvPr>
          <p:cNvSpPr txBox="1"/>
          <p:nvPr/>
        </p:nvSpPr>
        <p:spPr>
          <a:xfrm>
            <a:off x="6477603" y="2305211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20" name="TextBox 28">
            <a:extLst>
              <a:ext uri="{FF2B5EF4-FFF2-40B4-BE49-F238E27FC236}">
                <a16:creationId xmlns:a16="http://schemas.microsoft.com/office/drawing/2014/main" id="{6ADC148D-9608-455D-B6F9-7C1B0B2B76F8}"/>
              </a:ext>
            </a:extLst>
          </p:cNvPr>
          <p:cNvSpPr txBox="1"/>
          <p:nvPr/>
        </p:nvSpPr>
        <p:spPr>
          <a:xfrm>
            <a:off x="6685961" y="5719981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F238A7E-F314-47F0-90FA-3F94B858DC89}"/>
              </a:ext>
            </a:extLst>
          </p:cNvPr>
          <p:cNvSpPr/>
          <p:nvPr/>
        </p:nvSpPr>
        <p:spPr>
          <a:xfrm>
            <a:off x="4121836" y="559653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2" name="TextBox 30">
            <a:extLst>
              <a:ext uri="{FF2B5EF4-FFF2-40B4-BE49-F238E27FC236}">
                <a16:creationId xmlns:a16="http://schemas.microsoft.com/office/drawing/2014/main" id="{4762D6C8-0ED0-4603-AE99-F26F34AFDC5E}"/>
              </a:ext>
            </a:extLst>
          </p:cNvPr>
          <p:cNvSpPr txBox="1"/>
          <p:nvPr/>
        </p:nvSpPr>
        <p:spPr>
          <a:xfrm>
            <a:off x="4139158" y="685669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41" name="TextBox 10">
            <a:extLst>
              <a:ext uri="{FF2B5EF4-FFF2-40B4-BE49-F238E27FC236}">
                <a16:creationId xmlns:a16="http://schemas.microsoft.com/office/drawing/2014/main" id="{19DFF27A-50D6-40F5-96F0-289405D68007}"/>
              </a:ext>
            </a:extLst>
          </p:cNvPr>
          <p:cNvSpPr txBox="1"/>
          <p:nvPr/>
        </p:nvSpPr>
        <p:spPr>
          <a:xfrm>
            <a:off x="121879" y="1237610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3" name="TextBox 9">
            <a:extLst>
              <a:ext uri="{FF2B5EF4-FFF2-40B4-BE49-F238E27FC236}">
                <a16:creationId xmlns:a16="http://schemas.microsoft.com/office/drawing/2014/main" id="{F38A79FF-F2E4-47AA-996C-33F725E24E54}"/>
              </a:ext>
            </a:extLst>
          </p:cNvPr>
          <p:cNvSpPr txBox="1"/>
          <p:nvPr/>
        </p:nvSpPr>
        <p:spPr>
          <a:xfrm>
            <a:off x="893325" y="1443137"/>
            <a:ext cx="3348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MARS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339AB93-E3F5-485E-920F-31F050B20C80}"/>
              </a:ext>
            </a:extLst>
          </p:cNvPr>
          <p:cNvSpPr/>
          <p:nvPr/>
        </p:nvSpPr>
        <p:spPr>
          <a:xfrm>
            <a:off x="138375" y="3461015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5" name="TextBox 5">
            <a:extLst>
              <a:ext uri="{FF2B5EF4-FFF2-40B4-BE49-F238E27FC236}">
                <a16:creationId xmlns:a16="http://schemas.microsoft.com/office/drawing/2014/main" id="{CD82ABBC-6B12-4B2F-9EC8-A0525B34336D}"/>
              </a:ext>
            </a:extLst>
          </p:cNvPr>
          <p:cNvSpPr txBox="1"/>
          <p:nvPr/>
        </p:nvSpPr>
        <p:spPr>
          <a:xfrm>
            <a:off x="268857" y="3510956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 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1D22A584-FBAA-41C9-AD47-C6501323F672}"/>
              </a:ext>
            </a:extLst>
          </p:cNvPr>
          <p:cNvCxnSpPr/>
          <p:nvPr/>
        </p:nvCxnSpPr>
        <p:spPr>
          <a:xfrm>
            <a:off x="6483098" y="3500772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9">
            <a:extLst>
              <a:ext uri="{FF2B5EF4-FFF2-40B4-BE49-F238E27FC236}">
                <a16:creationId xmlns:a16="http://schemas.microsoft.com/office/drawing/2014/main" id="{DC6BCA88-B683-474A-AFEF-A6531E7FBE07}"/>
              </a:ext>
            </a:extLst>
          </p:cNvPr>
          <p:cNvSpPr txBox="1"/>
          <p:nvPr/>
        </p:nvSpPr>
        <p:spPr>
          <a:xfrm>
            <a:off x="896604" y="4060791"/>
            <a:ext cx="33433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TRITON</a:t>
            </a:r>
          </a:p>
        </p:txBody>
      </p:sp>
      <p:sp>
        <p:nvSpPr>
          <p:cNvPr id="48" name="TextBox 10">
            <a:extLst>
              <a:ext uri="{FF2B5EF4-FFF2-40B4-BE49-F238E27FC236}">
                <a16:creationId xmlns:a16="http://schemas.microsoft.com/office/drawing/2014/main" id="{4AC294A7-43B4-4875-AFA2-B7B10D754676}"/>
              </a:ext>
            </a:extLst>
          </p:cNvPr>
          <p:cNvSpPr txBox="1"/>
          <p:nvPr/>
        </p:nvSpPr>
        <p:spPr>
          <a:xfrm>
            <a:off x="147344" y="3869322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9" name="TextBox 12">
            <a:extLst>
              <a:ext uri="{FF2B5EF4-FFF2-40B4-BE49-F238E27FC236}">
                <a16:creationId xmlns:a16="http://schemas.microsoft.com/office/drawing/2014/main" id="{62A041A8-F9A2-4899-B4D9-A46F9667FD2F}"/>
              </a:ext>
            </a:extLst>
          </p:cNvPr>
          <p:cNvSpPr txBox="1"/>
          <p:nvPr/>
        </p:nvSpPr>
        <p:spPr>
          <a:xfrm>
            <a:off x="198206" y="5384755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0" name="TextBox 13">
            <a:extLst>
              <a:ext uri="{FF2B5EF4-FFF2-40B4-BE49-F238E27FC236}">
                <a16:creationId xmlns:a16="http://schemas.microsoft.com/office/drawing/2014/main" id="{7399E49D-BDE6-4E9A-8C04-B27F9EA124F7}"/>
              </a:ext>
            </a:extLst>
          </p:cNvPr>
          <p:cNvSpPr txBox="1"/>
          <p:nvPr/>
        </p:nvSpPr>
        <p:spPr>
          <a:xfrm>
            <a:off x="127370" y="5693347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057D209F-A4DC-4FEA-8877-30CF0863D0F2}"/>
              </a:ext>
            </a:extLst>
          </p:cNvPr>
          <p:cNvCxnSpPr/>
          <p:nvPr/>
        </p:nvCxnSpPr>
        <p:spPr>
          <a:xfrm>
            <a:off x="143420" y="6228310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16">
            <a:extLst>
              <a:ext uri="{FF2B5EF4-FFF2-40B4-BE49-F238E27FC236}">
                <a16:creationId xmlns:a16="http://schemas.microsoft.com/office/drawing/2014/main" id="{311C8259-46E9-4641-9985-5E36CE032F6A}"/>
              </a:ext>
            </a:extLst>
          </p:cNvPr>
          <p:cNvSpPr txBox="1"/>
          <p:nvPr/>
        </p:nvSpPr>
        <p:spPr>
          <a:xfrm>
            <a:off x="161176" y="6264205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54" name="TextBox 23">
            <a:extLst>
              <a:ext uri="{FF2B5EF4-FFF2-40B4-BE49-F238E27FC236}">
                <a16:creationId xmlns:a16="http://schemas.microsoft.com/office/drawing/2014/main" id="{2F26FB83-FB99-4F4F-86E7-87C475082BF9}"/>
              </a:ext>
            </a:extLst>
          </p:cNvPr>
          <p:cNvSpPr txBox="1"/>
          <p:nvPr/>
        </p:nvSpPr>
        <p:spPr>
          <a:xfrm>
            <a:off x="945182" y="6188192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55" name="TextBox 24">
            <a:extLst>
              <a:ext uri="{FF2B5EF4-FFF2-40B4-BE49-F238E27FC236}">
                <a16:creationId xmlns:a16="http://schemas.microsoft.com/office/drawing/2014/main" id="{1687E3DB-FE31-4E46-A2CE-3BC1F21B8305}"/>
              </a:ext>
            </a:extLst>
          </p:cNvPr>
          <p:cNvSpPr txBox="1"/>
          <p:nvPr/>
        </p:nvSpPr>
        <p:spPr>
          <a:xfrm>
            <a:off x="6671956" y="4056152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6" name="TextBox 26">
            <a:extLst>
              <a:ext uri="{FF2B5EF4-FFF2-40B4-BE49-F238E27FC236}">
                <a16:creationId xmlns:a16="http://schemas.microsoft.com/office/drawing/2014/main" id="{F9A2C56B-7DE6-4194-B7D1-EC4667D8EB37}"/>
              </a:ext>
            </a:extLst>
          </p:cNvPr>
          <p:cNvSpPr txBox="1"/>
          <p:nvPr/>
        </p:nvSpPr>
        <p:spPr>
          <a:xfrm>
            <a:off x="6485222" y="4287134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57" name="TextBox 27">
            <a:extLst>
              <a:ext uri="{FF2B5EF4-FFF2-40B4-BE49-F238E27FC236}">
                <a16:creationId xmlns:a16="http://schemas.microsoft.com/office/drawing/2014/main" id="{5B3CDD32-45E3-4556-B4A6-3AA2A220F7A8}"/>
              </a:ext>
            </a:extLst>
          </p:cNvPr>
          <p:cNvSpPr txBox="1"/>
          <p:nvPr/>
        </p:nvSpPr>
        <p:spPr>
          <a:xfrm>
            <a:off x="6483098" y="5581979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16A041C-91A2-41AB-AC17-09433C526A19}"/>
              </a:ext>
            </a:extLst>
          </p:cNvPr>
          <p:cNvSpPr/>
          <p:nvPr/>
        </p:nvSpPr>
        <p:spPr>
          <a:xfrm>
            <a:off x="4127331" y="3836421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9" name="TextBox 30">
            <a:extLst>
              <a:ext uri="{FF2B5EF4-FFF2-40B4-BE49-F238E27FC236}">
                <a16:creationId xmlns:a16="http://schemas.microsoft.com/office/drawing/2014/main" id="{B2CB3FC1-FEFC-475C-9998-EBC63F28FDCA}"/>
              </a:ext>
            </a:extLst>
          </p:cNvPr>
          <p:cNvSpPr txBox="1"/>
          <p:nvPr/>
        </p:nvSpPr>
        <p:spPr>
          <a:xfrm>
            <a:off x="4144653" y="3962437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60" name="TextBox 10">
            <a:extLst>
              <a:ext uri="{FF2B5EF4-FFF2-40B4-BE49-F238E27FC236}">
                <a16:creationId xmlns:a16="http://schemas.microsoft.com/office/drawing/2014/main" id="{8ACB2B75-D671-4A02-B4FB-A9B5DED1CCA3}"/>
              </a:ext>
            </a:extLst>
          </p:cNvPr>
          <p:cNvSpPr txBox="1"/>
          <p:nvPr/>
        </p:nvSpPr>
        <p:spPr>
          <a:xfrm>
            <a:off x="127374" y="4514378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61" name="TextBox 9">
            <a:extLst>
              <a:ext uri="{FF2B5EF4-FFF2-40B4-BE49-F238E27FC236}">
                <a16:creationId xmlns:a16="http://schemas.microsoft.com/office/drawing/2014/main" id="{AA5DA429-1DB2-49B4-9402-F1CE83A8C231}"/>
              </a:ext>
            </a:extLst>
          </p:cNvPr>
          <p:cNvSpPr txBox="1"/>
          <p:nvPr/>
        </p:nvSpPr>
        <p:spPr>
          <a:xfrm>
            <a:off x="898821" y="4719905"/>
            <a:ext cx="3343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MARS</a:t>
            </a:r>
          </a:p>
        </p:txBody>
      </p:sp>
      <p:pic>
        <p:nvPicPr>
          <p:cNvPr id="63" name="Graphic 62" descr="Constellation with solid fill">
            <a:extLst>
              <a:ext uri="{FF2B5EF4-FFF2-40B4-BE49-F238E27FC236}">
                <a16:creationId xmlns:a16="http://schemas.microsoft.com/office/drawing/2014/main" id="{A49AE828-D1CC-45DA-8161-0682B29A98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51368" y="942470"/>
            <a:ext cx="914400" cy="914400"/>
          </a:xfrm>
          <a:prstGeom prst="rect">
            <a:avLst/>
          </a:prstGeom>
        </p:spPr>
      </p:pic>
      <p:pic>
        <p:nvPicPr>
          <p:cNvPr id="65" name="Graphic 64" descr="Astronaut male with solid fill">
            <a:extLst>
              <a:ext uri="{FF2B5EF4-FFF2-40B4-BE49-F238E27FC236}">
                <a16:creationId xmlns:a16="http://schemas.microsoft.com/office/drawing/2014/main" id="{15D8B7F9-1827-49E0-B076-5DAEC4C532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182683" y="4267188"/>
            <a:ext cx="914400" cy="914400"/>
          </a:xfrm>
          <a:prstGeom prst="rect">
            <a:avLst/>
          </a:prstGeom>
        </p:spPr>
      </p:pic>
      <p:pic>
        <p:nvPicPr>
          <p:cNvPr id="67" name="Graphic 66" descr="Rocket with solid fill">
            <a:extLst>
              <a:ext uri="{FF2B5EF4-FFF2-40B4-BE49-F238E27FC236}">
                <a16:creationId xmlns:a16="http://schemas.microsoft.com/office/drawing/2014/main" id="{7B71E082-811C-4992-9043-7C02674C8F3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2825691"/>
            <a:ext cx="615504" cy="615504"/>
          </a:xfrm>
          <a:prstGeom prst="rect">
            <a:avLst/>
          </a:prstGeom>
        </p:spPr>
      </p:pic>
      <p:pic>
        <p:nvPicPr>
          <p:cNvPr id="68" name="Graphic 67" descr="Rocket with solid fill">
            <a:extLst>
              <a:ext uri="{FF2B5EF4-FFF2-40B4-BE49-F238E27FC236}">
                <a16:creationId xmlns:a16="http://schemas.microsoft.com/office/drawing/2014/main" id="{04A4AC8C-B67A-4904-AFCD-9425AD232C9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6101478"/>
            <a:ext cx="615504" cy="615504"/>
          </a:xfrm>
          <a:prstGeom prst="rect">
            <a:avLst/>
          </a:prstGeom>
        </p:spPr>
      </p:pic>
      <p:sp>
        <p:nvSpPr>
          <p:cNvPr id="69" name="TextBox 28">
            <a:extLst>
              <a:ext uri="{FF2B5EF4-FFF2-40B4-BE49-F238E27FC236}">
                <a16:creationId xmlns:a16="http://schemas.microsoft.com/office/drawing/2014/main" id="{74ED19F8-D049-4EA4-9D59-2C66DB6D440A}"/>
              </a:ext>
            </a:extLst>
          </p:cNvPr>
          <p:cNvSpPr txBox="1"/>
          <p:nvPr/>
        </p:nvSpPr>
        <p:spPr>
          <a:xfrm>
            <a:off x="6676445" y="2447576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998547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98863C3-8C51-4912-8920-AA6CCDED979C}"/>
              </a:ext>
            </a:extLst>
          </p:cNvPr>
          <p:cNvSpPr/>
          <p:nvPr/>
        </p:nvSpPr>
        <p:spPr>
          <a:xfrm>
            <a:off x="132880" y="184247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83E4283A-0A5F-4CDF-A2D8-232AB0BD4728}"/>
              </a:ext>
            </a:extLst>
          </p:cNvPr>
          <p:cNvSpPr txBox="1"/>
          <p:nvPr/>
        </p:nvSpPr>
        <p:spPr>
          <a:xfrm>
            <a:off x="263362" y="219198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0EC15C2-0B8A-4F13-9370-52BE43B57FD1}"/>
              </a:ext>
            </a:extLst>
          </p:cNvPr>
          <p:cNvCxnSpPr/>
          <p:nvPr/>
        </p:nvCxnSpPr>
        <p:spPr>
          <a:xfrm>
            <a:off x="6477603" y="224004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9">
            <a:extLst>
              <a:ext uri="{FF2B5EF4-FFF2-40B4-BE49-F238E27FC236}">
                <a16:creationId xmlns:a16="http://schemas.microsoft.com/office/drawing/2014/main" id="{4940309C-E5DB-4DE0-9C69-6FF1F61353DC}"/>
              </a:ext>
            </a:extLst>
          </p:cNvPr>
          <p:cNvSpPr txBox="1"/>
          <p:nvPr/>
        </p:nvSpPr>
        <p:spPr>
          <a:xfrm>
            <a:off x="891109" y="784023"/>
            <a:ext cx="33488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URANUS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25CDC2CB-2431-4B5F-9F50-884C17BD83E6}"/>
              </a:ext>
            </a:extLst>
          </p:cNvPr>
          <p:cNvSpPr txBox="1"/>
          <p:nvPr/>
        </p:nvSpPr>
        <p:spPr>
          <a:xfrm>
            <a:off x="141849" y="592554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2339B3A8-9A90-4BD2-96DD-F4E7E7E7D708}"/>
              </a:ext>
            </a:extLst>
          </p:cNvPr>
          <p:cNvSpPr txBox="1"/>
          <p:nvPr/>
        </p:nvSpPr>
        <p:spPr>
          <a:xfrm>
            <a:off x="192711" y="2107987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C0B9F491-99C4-48D3-AED2-409F3DEAE827}"/>
              </a:ext>
            </a:extLst>
          </p:cNvPr>
          <p:cNvSpPr txBox="1"/>
          <p:nvPr/>
        </p:nvSpPr>
        <p:spPr>
          <a:xfrm>
            <a:off x="121875" y="2416579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F67DA21-A700-4A44-B4DA-EC95F98E7F85}"/>
              </a:ext>
            </a:extLst>
          </p:cNvPr>
          <p:cNvCxnSpPr/>
          <p:nvPr/>
        </p:nvCxnSpPr>
        <p:spPr>
          <a:xfrm>
            <a:off x="137925" y="2951542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6">
            <a:extLst>
              <a:ext uri="{FF2B5EF4-FFF2-40B4-BE49-F238E27FC236}">
                <a16:creationId xmlns:a16="http://schemas.microsoft.com/office/drawing/2014/main" id="{F9404F8F-9732-4F8A-80F7-2CB4EE75F716}"/>
              </a:ext>
            </a:extLst>
          </p:cNvPr>
          <p:cNvSpPr txBox="1"/>
          <p:nvPr/>
        </p:nvSpPr>
        <p:spPr>
          <a:xfrm>
            <a:off x="155681" y="2987437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6" name="TextBox 23">
            <a:extLst>
              <a:ext uri="{FF2B5EF4-FFF2-40B4-BE49-F238E27FC236}">
                <a16:creationId xmlns:a16="http://schemas.microsoft.com/office/drawing/2014/main" id="{59ED6AE1-F0CB-45D4-85DA-EB706AE1FB6D}"/>
              </a:ext>
            </a:extLst>
          </p:cNvPr>
          <p:cNvSpPr txBox="1"/>
          <p:nvPr/>
        </p:nvSpPr>
        <p:spPr>
          <a:xfrm>
            <a:off x="939687" y="2911424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17" name="TextBox 24">
            <a:extLst>
              <a:ext uri="{FF2B5EF4-FFF2-40B4-BE49-F238E27FC236}">
                <a16:creationId xmlns:a16="http://schemas.microsoft.com/office/drawing/2014/main" id="{555A3CBB-F57E-4CF0-B0B0-5B47F0AEF38B}"/>
              </a:ext>
            </a:extLst>
          </p:cNvPr>
          <p:cNvSpPr txBox="1"/>
          <p:nvPr/>
        </p:nvSpPr>
        <p:spPr>
          <a:xfrm>
            <a:off x="6666461" y="779384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8" name="TextBox 26">
            <a:extLst>
              <a:ext uri="{FF2B5EF4-FFF2-40B4-BE49-F238E27FC236}">
                <a16:creationId xmlns:a16="http://schemas.microsoft.com/office/drawing/2014/main" id="{1B846A7F-11F6-4A05-B338-59AA261210CD}"/>
              </a:ext>
            </a:extLst>
          </p:cNvPr>
          <p:cNvSpPr txBox="1"/>
          <p:nvPr/>
        </p:nvSpPr>
        <p:spPr>
          <a:xfrm>
            <a:off x="6479727" y="1010366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19" name="TextBox 27">
            <a:extLst>
              <a:ext uri="{FF2B5EF4-FFF2-40B4-BE49-F238E27FC236}">
                <a16:creationId xmlns:a16="http://schemas.microsoft.com/office/drawing/2014/main" id="{4EB4F82C-B896-4E8A-AD9F-2C8D922136F8}"/>
              </a:ext>
            </a:extLst>
          </p:cNvPr>
          <p:cNvSpPr txBox="1"/>
          <p:nvPr/>
        </p:nvSpPr>
        <p:spPr>
          <a:xfrm>
            <a:off x="6477603" y="2305211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20" name="TextBox 28">
            <a:extLst>
              <a:ext uri="{FF2B5EF4-FFF2-40B4-BE49-F238E27FC236}">
                <a16:creationId xmlns:a16="http://schemas.microsoft.com/office/drawing/2014/main" id="{6ADC148D-9608-455D-B6F9-7C1B0B2B76F8}"/>
              </a:ext>
            </a:extLst>
          </p:cNvPr>
          <p:cNvSpPr txBox="1"/>
          <p:nvPr/>
        </p:nvSpPr>
        <p:spPr>
          <a:xfrm>
            <a:off x="6685961" y="5719981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F238A7E-F314-47F0-90FA-3F94B858DC89}"/>
              </a:ext>
            </a:extLst>
          </p:cNvPr>
          <p:cNvSpPr/>
          <p:nvPr/>
        </p:nvSpPr>
        <p:spPr>
          <a:xfrm>
            <a:off x="4121836" y="559653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2" name="TextBox 30">
            <a:extLst>
              <a:ext uri="{FF2B5EF4-FFF2-40B4-BE49-F238E27FC236}">
                <a16:creationId xmlns:a16="http://schemas.microsoft.com/office/drawing/2014/main" id="{4762D6C8-0ED0-4603-AE99-F26F34AFDC5E}"/>
              </a:ext>
            </a:extLst>
          </p:cNvPr>
          <p:cNvSpPr txBox="1"/>
          <p:nvPr/>
        </p:nvSpPr>
        <p:spPr>
          <a:xfrm>
            <a:off x="4139158" y="685669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41" name="TextBox 10">
            <a:extLst>
              <a:ext uri="{FF2B5EF4-FFF2-40B4-BE49-F238E27FC236}">
                <a16:creationId xmlns:a16="http://schemas.microsoft.com/office/drawing/2014/main" id="{19DFF27A-50D6-40F5-96F0-289405D68007}"/>
              </a:ext>
            </a:extLst>
          </p:cNvPr>
          <p:cNvSpPr txBox="1"/>
          <p:nvPr/>
        </p:nvSpPr>
        <p:spPr>
          <a:xfrm>
            <a:off x="121879" y="1237610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3" name="TextBox 9">
            <a:extLst>
              <a:ext uri="{FF2B5EF4-FFF2-40B4-BE49-F238E27FC236}">
                <a16:creationId xmlns:a16="http://schemas.microsoft.com/office/drawing/2014/main" id="{F38A79FF-F2E4-47AA-996C-33F725E24E54}"/>
              </a:ext>
            </a:extLst>
          </p:cNvPr>
          <p:cNvSpPr txBox="1"/>
          <p:nvPr/>
        </p:nvSpPr>
        <p:spPr>
          <a:xfrm>
            <a:off x="893325" y="1443137"/>
            <a:ext cx="3348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JUPITER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339AB93-E3F5-485E-920F-31F050B20C80}"/>
              </a:ext>
            </a:extLst>
          </p:cNvPr>
          <p:cNvSpPr/>
          <p:nvPr/>
        </p:nvSpPr>
        <p:spPr>
          <a:xfrm>
            <a:off x="138375" y="3461015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5" name="TextBox 5">
            <a:extLst>
              <a:ext uri="{FF2B5EF4-FFF2-40B4-BE49-F238E27FC236}">
                <a16:creationId xmlns:a16="http://schemas.microsoft.com/office/drawing/2014/main" id="{CD82ABBC-6B12-4B2F-9EC8-A0525B34336D}"/>
              </a:ext>
            </a:extLst>
          </p:cNvPr>
          <p:cNvSpPr txBox="1"/>
          <p:nvPr/>
        </p:nvSpPr>
        <p:spPr>
          <a:xfrm>
            <a:off x="268857" y="3510956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 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1D22A584-FBAA-41C9-AD47-C6501323F672}"/>
              </a:ext>
            </a:extLst>
          </p:cNvPr>
          <p:cNvCxnSpPr/>
          <p:nvPr/>
        </p:nvCxnSpPr>
        <p:spPr>
          <a:xfrm>
            <a:off x="6483098" y="3500772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9">
            <a:extLst>
              <a:ext uri="{FF2B5EF4-FFF2-40B4-BE49-F238E27FC236}">
                <a16:creationId xmlns:a16="http://schemas.microsoft.com/office/drawing/2014/main" id="{DC6BCA88-B683-474A-AFEF-A6531E7FBE07}"/>
              </a:ext>
            </a:extLst>
          </p:cNvPr>
          <p:cNvSpPr txBox="1"/>
          <p:nvPr/>
        </p:nvSpPr>
        <p:spPr>
          <a:xfrm>
            <a:off x="896604" y="4060791"/>
            <a:ext cx="33433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URANUS</a:t>
            </a:r>
          </a:p>
        </p:txBody>
      </p:sp>
      <p:sp>
        <p:nvSpPr>
          <p:cNvPr id="48" name="TextBox 10">
            <a:extLst>
              <a:ext uri="{FF2B5EF4-FFF2-40B4-BE49-F238E27FC236}">
                <a16:creationId xmlns:a16="http://schemas.microsoft.com/office/drawing/2014/main" id="{4AC294A7-43B4-4875-AFA2-B7B10D754676}"/>
              </a:ext>
            </a:extLst>
          </p:cNvPr>
          <p:cNvSpPr txBox="1"/>
          <p:nvPr/>
        </p:nvSpPr>
        <p:spPr>
          <a:xfrm>
            <a:off x="147344" y="3869322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9" name="TextBox 12">
            <a:extLst>
              <a:ext uri="{FF2B5EF4-FFF2-40B4-BE49-F238E27FC236}">
                <a16:creationId xmlns:a16="http://schemas.microsoft.com/office/drawing/2014/main" id="{62A041A8-F9A2-4899-B4D9-A46F9667FD2F}"/>
              </a:ext>
            </a:extLst>
          </p:cNvPr>
          <p:cNvSpPr txBox="1"/>
          <p:nvPr/>
        </p:nvSpPr>
        <p:spPr>
          <a:xfrm>
            <a:off x="198206" y="5384755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0" name="TextBox 13">
            <a:extLst>
              <a:ext uri="{FF2B5EF4-FFF2-40B4-BE49-F238E27FC236}">
                <a16:creationId xmlns:a16="http://schemas.microsoft.com/office/drawing/2014/main" id="{7399E49D-BDE6-4E9A-8C04-B27F9EA124F7}"/>
              </a:ext>
            </a:extLst>
          </p:cNvPr>
          <p:cNvSpPr txBox="1"/>
          <p:nvPr/>
        </p:nvSpPr>
        <p:spPr>
          <a:xfrm>
            <a:off x="127370" y="5693347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057D209F-A4DC-4FEA-8877-30CF0863D0F2}"/>
              </a:ext>
            </a:extLst>
          </p:cNvPr>
          <p:cNvCxnSpPr/>
          <p:nvPr/>
        </p:nvCxnSpPr>
        <p:spPr>
          <a:xfrm>
            <a:off x="143420" y="6228310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16">
            <a:extLst>
              <a:ext uri="{FF2B5EF4-FFF2-40B4-BE49-F238E27FC236}">
                <a16:creationId xmlns:a16="http://schemas.microsoft.com/office/drawing/2014/main" id="{311C8259-46E9-4641-9985-5E36CE032F6A}"/>
              </a:ext>
            </a:extLst>
          </p:cNvPr>
          <p:cNvSpPr txBox="1"/>
          <p:nvPr/>
        </p:nvSpPr>
        <p:spPr>
          <a:xfrm>
            <a:off x="161176" y="6264205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54" name="TextBox 23">
            <a:extLst>
              <a:ext uri="{FF2B5EF4-FFF2-40B4-BE49-F238E27FC236}">
                <a16:creationId xmlns:a16="http://schemas.microsoft.com/office/drawing/2014/main" id="{2F26FB83-FB99-4F4F-86E7-87C475082BF9}"/>
              </a:ext>
            </a:extLst>
          </p:cNvPr>
          <p:cNvSpPr txBox="1"/>
          <p:nvPr/>
        </p:nvSpPr>
        <p:spPr>
          <a:xfrm>
            <a:off x="945182" y="6188192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55" name="TextBox 24">
            <a:extLst>
              <a:ext uri="{FF2B5EF4-FFF2-40B4-BE49-F238E27FC236}">
                <a16:creationId xmlns:a16="http://schemas.microsoft.com/office/drawing/2014/main" id="{1687E3DB-FE31-4E46-A2CE-3BC1F21B8305}"/>
              </a:ext>
            </a:extLst>
          </p:cNvPr>
          <p:cNvSpPr txBox="1"/>
          <p:nvPr/>
        </p:nvSpPr>
        <p:spPr>
          <a:xfrm>
            <a:off x="6671956" y="4056152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6" name="TextBox 26">
            <a:extLst>
              <a:ext uri="{FF2B5EF4-FFF2-40B4-BE49-F238E27FC236}">
                <a16:creationId xmlns:a16="http://schemas.microsoft.com/office/drawing/2014/main" id="{F9A2C56B-7DE6-4194-B7D1-EC4667D8EB37}"/>
              </a:ext>
            </a:extLst>
          </p:cNvPr>
          <p:cNvSpPr txBox="1"/>
          <p:nvPr/>
        </p:nvSpPr>
        <p:spPr>
          <a:xfrm>
            <a:off x="6485222" y="4287134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57" name="TextBox 27">
            <a:extLst>
              <a:ext uri="{FF2B5EF4-FFF2-40B4-BE49-F238E27FC236}">
                <a16:creationId xmlns:a16="http://schemas.microsoft.com/office/drawing/2014/main" id="{5B3CDD32-45E3-4556-B4A6-3AA2A220F7A8}"/>
              </a:ext>
            </a:extLst>
          </p:cNvPr>
          <p:cNvSpPr txBox="1"/>
          <p:nvPr/>
        </p:nvSpPr>
        <p:spPr>
          <a:xfrm>
            <a:off x="6483098" y="5581979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16A041C-91A2-41AB-AC17-09433C526A19}"/>
              </a:ext>
            </a:extLst>
          </p:cNvPr>
          <p:cNvSpPr/>
          <p:nvPr/>
        </p:nvSpPr>
        <p:spPr>
          <a:xfrm>
            <a:off x="4127331" y="3836421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9" name="TextBox 30">
            <a:extLst>
              <a:ext uri="{FF2B5EF4-FFF2-40B4-BE49-F238E27FC236}">
                <a16:creationId xmlns:a16="http://schemas.microsoft.com/office/drawing/2014/main" id="{B2CB3FC1-FEFC-475C-9998-EBC63F28FDCA}"/>
              </a:ext>
            </a:extLst>
          </p:cNvPr>
          <p:cNvSpPr txBox="1"/>
          <p:nvPr/>
        </p:nvSpPr>
        <p:spPr>
          <a:xfrm>
            <a:off x="4144653" y="3962437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60" name="TextBox 10">
            <a:extLst>
              <a:ext uri="{FF2B5EF4-FFF2-40B4-BE49-F238E27FC236}">
                <a16:creationId xmlns:a16="http://schemas.microsoft.com/office/drawing/2014/main" id="{8ACB2B75-D671-4A02-B4FB-A9B5DED1CCA3}"/>
              </a:ext>
            </a:extLst>
          </p:cNvPr>
          <p:cNvSpPr txBox="1"/>
          <p:nvPr/>
        </p:nvSpPr>
        <p:spPr>
          <a:xfrm>
            <a:off x="127374" y="4514378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61" name="TextBox 9">
            <a:extLst>
              <a:ext uri="{FF2B5EF4-FFF2-40B4-BE49-F238E27FC236}">
                <a16:creationId xmlns:a16="http://schemas.microsoft.com/office/drawing/2014/main" id="{AA5DA429-1DB2-49B4-9402-F1CE83A8C231}"/>
              </a:ext>
            </a:extLst>
          </p:cNvPr>
          <p:cNvSpPr txBox="1"/>
          <p:nvPr/>
        </p:nvSpPr>
        <p:spPr>
          <a:xfrm>
            <a:off x="898821" y="4719905"/>
            <a:ext cx="3343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JUPITER</a:t>
            </a:r>
          </a:p>
        </p:txBody>
      </p:sp>
      <p:pic>
        <p:nvPicPr>
          <p:cNvPr id="63" name="Graphic 62" descr="Constellation with solid fill">
            <a:extLst>
              <a:ext uri="{FF2B5EF4-FFF2-40B4-BE49-F238E27FC236}">
                <a16:creationId xmlns:a16="http://schemas.microsoft.com/office/drawing/2014/main" id="{A49AE828-D1CC-45DA-8161-0682B29A98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51368" y="942470"/>
            <a:ext cx="914400" cy="914400"/>
          </a:xfrm>
          <a:prstGeom prst="rect">
            <a:avLst/>
          </a:prstGeom>
        </p:spPr>
      </p:pic>
      <p:pic>
        <p:nvPicPr>
          <p:cNvPr id="65" name="Graphic 64" descr="Astronaut male with solid fill">
            <a:extLst>
              <a:ext uri="{FF2B5EF4-FFF2-40B4-BE49-F238E27FC236}">
                <a16:creationId xmlns:a16="http://schemas.microsoft.com/office/drawing/2014/main" id="{15D8B7F9-1827-49E0-B076-5DAEC4C532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182683" y="4267188"/>
            <a:ext cx="914400" cy="914400"/>
          </a:xfrm>
          <a:prstGeom prst="rect">
            <a:avLst/>
          </a:prstGeom>
        </p:spPr>
      </p:pic>
      <p:pic>
        <p:nvPicPr>
          <p:cNvPr id="67" name="Graphic 66" descr="Rocket with solid fill">
            <a:extLst>
              <a:ext uri="{FF2B5EF4-FFF2-40B4-BE49-F238E27FC236}">
                <a16:creationId xmlns:a16="http://schemas.microsoft.com/office/drawing/2014/main" id="{7B71E082-811C-4992-9043-7C02674C8F3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2825691"/>
            <a:ext cx="615504" cy="615504"/>
          </a:xfrm>
          <a:prstGeom prst="rect">
            <a:avLst/>
          </a:prstGeom>
        </p:spPr>
      </p:pic>
      <p:pic>
        <p:nvPicPr>
          <p:cNvPr id="68" name="Graphic 67" descr="Rocket with solid fill">
            <a:extLst>
              <a:ext uri="{FF2B5EF4-FFF2-40B4-BE49-F238E27FC236}">
                <a16:creationId xmlns:a16="http://schemas.microsoft.com/office/drawing/2014/main" id="{04A4AC8C-B67A-4904-AFCD-9425AD232C9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6101478"/>
            <a:ext cx="615504" cy="615504"/>
          </a:xfrm>
          <a:prstGeom prst="rect">
            <a:avLst/>
          </a:prstGeom>
        </p:spPr>
      </p:pic>
      <p:sp>
        <p:nvSpPr>
          <p:cNvPr id="69" name="TextBox 28">
            <a:extLst>
              <a:ext uri="{FF2B5EF4-FFF2-40B4-BE49-F238E27FC236}">
                <a16:creationId xmlns:a16="http://schemas.microsoft.com/office/drawing/2014/main" id="{74ED19F8-D049-4EA4-9D59-2C66DB6D440A}"/>
              </a:ext>
            </a:extLst>
          </p:cNvPr>
          <p:cNvSpPr txBox="1"/>
          <p:nvPr/>
        </p:nvSpPr>
        <p:spPr>
          <a:xfrm>
            <a:off x="6676445" y="2447576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9548924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98863C3-8C51-4912-8920-AA6CCDED979C}"/>
              </a:ext>
            </a:extLst>
          </p:cNvPr>
          <p:cNvSpPr/>
          <p:nvPr/>
        </p:nvSpPr>
        <p:spPr>
          <a:xfrm>
            <a:off x="132880" y="184247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83E4283A-0A5F-4CDF-A2D8-232AB0BD4728}"/>
              </a:ext>
            </a:extLst>
          </p:cNvPr>
          <p:cNvSpPr txBox="1"/>
          <p:nvPr/>
        </p:nvSpPr>
        <p:spPr>
          <a:xfrm>
            <a:off x="263362" y="219198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0EC15C2-0B8A-4F13-9370-52BE43B57FD1}"/>
              </a:ext>
            </a:extLst>
          </p:cNvPr>
          <p:cNvCxnSpPr/>
          <p:nvPr/>
        </p:nvCxnSpPr>
        <p:spPr>
          <a:xfrm>
            <a:off x="6477603" y="224004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9">
            <a:extLst>
              <a:ext uri="{FF2B5EF4-FFF2-40B4-BE49-F238E27FC236}">
                <a16:creationId xmlns:a16="http://schemas.microsoft.com/office/drawing/2014/main" id="{4940309C-E5DB-4DE0-9C69-6FF1F61353DC}"/>
              </a:ext>
            </a:extLst>
          </p:cNvPr>
          <p:cNvSpPr txBox="1"/>
          <p:nvPr/>
        </p:nvSpPr>
        <p:spPr>
          <a:xfrm>
            <a:off x="891109" y="784023"/>
            <a:ext cx="33488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VENUS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25CDC2CB-2431-4B5F-9F50-884C17BD83E6}"/>
              </a:ext>
            </a:extLst>
          </p:cNvPr>
          <p:cNvSpPr txBox="1"/>
          <p:nvPr/>
        </p:nvSpPr>
        <p:spPr>
          <a:xfrm>
            <a:off x="141849" y="592554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2339B3A8-9A90-4BD2-96DD-F4E7E7E7D708}"/>
              </a:ext>
            </a:extLst>
          </p:cNvPr>
          <p:cNvSpPr txBox="1"/>
          <p:nvPr/>
        </p:nvSpPr>
        <p:spPr>
          <a:xfrm>
            <a:off x="192711" y="2107987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C0B9F491-99C4-48D3-AED2-409F3DEAE827}"/>
              </a:ext>
            </a:extLst>
          </p:cNvPr>
          <p:cNvSpPr txBox="1"/>
          <p:nvPr/>
        </p:nvSpPr>
        <p:spPr>
          <a:xfrm>
            <a:off x="121875" y="2416579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F67DA21-A700-4A44-B4DA-EC95F98E7F85}"/>
              </a:ext>
            </a:extLst>
          </p:cNvPr>
          <p:cNvCxnSpPr/>
          <p:nvPr/>
        </p:nvCxnSpPr>
        <p:spPr>
          <a:xfrm>
            <a:off x="137925" y="2951542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6">
            <a:extLst>
              <a:ext uri="{FF2B5EF4-FFF2-40B4-BE49-F238E27FC236}">
                <a16:creationId xmlns:a16="http://schemas.microsoft.com/office/drawing/2014/main" id="{F9404F8F-9732-4F8A-80F7-2CB4EE75F716}"/>
              </a:ext>
            </a:extLst>
          </p:cNvPr>
          <p:cNvSpPr txBox="1"/>
          <p:nvPr/>
        </p:nvSpPr>
        <p:spPr>
          <a:xfrm>
            <a:off x="155681" y="2987437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6" name="TextBox 23">
            <a:extLst>
              <a:ext uri="{FF2B5EF4-FFF2-40B4-BE49-F238E27FC236}">
                <a16:creationId xmlns:a16="http://schemas.microsoft.com/office/drawing/2014/main" id="{59ED6AE1-F0CB-45D4-85DA-EB706AE1FB6D}"/>
              </a:ext>
            </a:extLst>
          </p:cNvPr>
          <p:cNvSpPr txBox="1"/>
          <p:nvPr/>
        </p:nvSpPr>
        <p:spPr>
          <a:xfrm>
            <a:off x="939687" y="2911424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17" name="TextBox 24">
            <a:extLst>
              <a:ext uri="{FF2B5EF4-FFF2-40B4-BE49-F238E27FC236}">
                <a16:creationId xmlns:a16="http://schemas.microsoft.com/office/drawing/2014/main" id="{555A3CBB-F57E-4CF0-B0B0-5B47F0AEF38B}"/>
              </a:ext>
            </a:extLst>
          </p:cNvPr>
          <p:cNvSpPr txBox="1"/>
          <p:nvPr/>
        </p:nvSpPr>
        <p:spPr>
          <a:xfrm>
            <a:off x="6666461" y="779384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8" name="TextBox 26">
            <a:extLst>
              <a:ext uri="{FF2B5EF4-FFF2-40B4-BE49-F238E27FC236}">
                <a16:creationId xmlns:a16="http://schemas.microsoft.com/office/drawing/2014/main" id="{1B846A7F-11F6-4A05-B338-59AA261210CD}"/>
              </a:ext>
            </a:extLst>
          </p:cNvPr>
          <p:cNvSpPr txBox="1"/>
          <p:nvPr/>
        </p:nvSpPr>
        <p:spPr>
          <a:xfrm>
            <a:off x="6479727" y="1010366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19" name="TextBox 27">
            <a:extLst>
              <a:ext uri="{FF2B5EF4-FFF2-40B4-BE49-F238E27FC236}">
                <a16:creationId xmlns:a16="http://schemas.microsoft.com/office/drawing/2014/main" id="{4EB4F82C-B896-4E8A-AD9F-2C8D922136F8}"/>
              </a:ext>
            </a:extLst>
          </p:cNvPr>
          <p:cNvSpPr txBox="1"/>
          <p:nvPr/>
        </p:nvSpPr>
        <p:spPr>
          <a:xfrm>
            <a:off x="6477603" y="2305211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20" name="TextBox 28">
            <a:extLst>
              <a:ext uri="{FF2B5EF4-FFF2-40B4-BE49-F238E27FC236}">
                <a16:creationId xmlns:a16="http://schemas.microsoft.com/office/drawing/2014/main" id="{6ADC148D-9608-455D-B6F9-7C1B0B2B76F8}"/>
              </a:ext>
            </a:extLst>
          </p:cNvPr>
          <p:cNvSpPr txBox="1"/>
          <p:nvPr/>
        </p:nvSpPr>
        <p:spPr>
          <a:xfrm>
            <a:off x="6685961" y="5719981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F238A7E-F314-47F0-90FA-3F94B858DC89}"/>
              </a:ext>
            </a:extLst>
          </p:cNvPr>
          <p:cNvSpPr/>
          <p:nvPr/>
        </p:nvSpPr>
        <p:spPr>
          <a:xfrm>
            <a:off x="4121836" y="559653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2" name="TextBox 30">
            <a:extLst>
              <a:ext uri="{FF2B5EF4-FFF2-40B4-BE49-F238E27FC236}">
                <a16:creationId xmlns:a16="http://schemas.microsoft.com/office/drawing/2014/main" id="{4762D6C8-0ED0-4603-AE99-F26F34AFDC5E}"/>
              </a:ext>
            </a:extLst>
          </p:cNvPr>
          <p:cNvSpPr txBox="1"/>
          <p:nvPr/>
        </p:nvSpPr>
        <p:spPr>
          <a:xfrm>
            <a:off x="4139158" y="685669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41" name="TextBox 10">
            <a:extLst>
              <a:ext uri="{FF2B5EF4-FFF2-40B4-BE49-F238E27FC236}">
                <a16:creationId xmlns:a16="http://schemas.microsoft.com/office/drawing/2014/main" id="{19DFF27A-50D6-40F5-96F0-289405D68007}"/>
              </a:ext>
            </a:extLst>
          </p:cNvPr>
          <p:cNvSpPr txBox="1"/>
          <p:nvPr/>
        </p:nvSpPr>
        <p:spPr>
          <a:xfrm>
            <a:off x="121879" y="1237610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3" name="TextBox 9">
            <a:extLst>
              <a:ext uri="{FF2B5EF4-FFF2-40B4-BE49-F238E27FC236}">
                <a16:creationId xmlns:a16="http://schemas.microsoft.com/office/drawing/2014/main" id="{F38A79FF-F2E4-47AA-996C-33F725E24E54}"/>
              </a:ext>
            </a:extLst>
          </p:cNvPr>
          <p:cNvSpPr txBox="1"/>
          <p:nvPr/>
        </p:nvSpPr>
        <p:spPr>
          <a:xfrm>
            <a:off x="893325" y="1443137"/>
            <a:ext cx="3348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SATURN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339AB93-E3F5-485E-920F-31F050B20C80}"/>
              </a:ext>
            </a:extLst>
          </p:cNvPr>
          <p:cNvSpPr/>
          <p:nvPr/>
        </p:nvSpPr>
        <p:spPr>
          <a:xfrm>
            <a:off x="138375" y="3461015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5" name="TextBox 5">
            <a:extLst>
              <a:ext uri="{FF2B5EF4-FFF2-40B4-BE49-F238E27FC236}">
                <a16:creationId xmlns:a16="http://schemas.microsoft.com/office/drawing/2014/main" id="{CD82ABBC-6B12-4B2F-9EC8-A0525B34336D}"/>
              </a:ext>
            </a:extLst>
          </p:cNvPr>
          <p:cNvSpPr txBox="1"/>
          <p:nvPr/>
        </p:nvSpPr>
        <p:spPr>
          <a:xfrm>
            <a:off x="268857" y="3510956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 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1D22A584-FBAA-41C9-AD47-C6501323F672}"/>
              </a:ext>
            </a:extLst>
          </p:cNvPr>
          <p:cNvCxnSpPr/>
          <p:nvPr/>
        </p:nvCxnSpPr>
        <p:spPr>
          <a:xfrm>
            <a:off x="6483098" y="3500772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9">
            <a:extLst>
              <a:ext uri="{FF2B5EF4-FFF2-40B4-BE49-F238E27FC236}">
                <a16:creationId xmlns:a16="http://schemas.microsoft.com/office/drawing/2014/main" id="{DC6BCA88-B683-474A-AFEF-A6531E7FBE07}"/>
              </a:ext>
            </a:extLst>
          </p:cNvPr>
          <p:cNvSpPr txBox="1"/>
          <p:nvPr/>
        </p:nvSpPr>
        <p:spPr>
          <a:xfrm>
            <a:off x="896604" y="4060791"/>
            <a:ext cx="33433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VENUS</a:t>
            </a:r>
          </a:p>
        </p:txBody>
      </p:sp>
      <p:sp>
        <p:nvSpPr>
          <p:cNvPr id="48" name="TextBox 10">
            <a:extLst>
              <a:ext uri="{FF2B5EF4-FFF2-40B4-BE49-F238E27FC236}">
                <a16:creationId xmlns:a16="http://schemas.microsoft.com/office/drawing/2014/main" id="{4AC294A7-43B4-4875-AFA2-B7B10D754676}"/>
              </a:ext>
            </a:extLst>
          </p:cNvPr>
          <p:cNvSpPr txBox="1"/>
          <p:nvPr/>
        </p:nvSpPr>
        <p:spPr>
          <a:xfrm>
            <a:off x="147344" y="3869322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9" name="TextBox 12">
            <a:extLst>
              <a:ext uri="{FF2B5EF4-FFF2-40B4-BE49-F238E27FC236}">
                <a16:creationId xmlns:a16="http://schemas.microsoft.com/office/drawing/2014/main" id="{62A041A8-F9A2-4899-B4D9-A46F9667FD2F}"/>
              </a:ext>
            </a:extLst>
          </p:cNvPr>
          <p:cNvSpPr txBox="1"/>
          <p:nvPr/>
        </p:nvSpPr>
        <p:spPr>
          <a:xfrm>
            <a:off x="198206" y="5384755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0" name="TextBox 13">
            <a:extLst>
              <a:ext uri="{FF2B5EF4-FFF2-40B4-BE49-F238E27FC236}">
                <a16:creationId xmlns:a16="http://schemas.microsoft.com/office/drawing/2014/main" id="{7399E49D-BDE6-4E9A-8C04-B27F9EA124F7}"/>
              </a:ext>
            </a:extLst>
          </p:cNvPr>
          <p:cNvSpPr txBox="1"/>
          <p:nvPr/>
        </p:nvSpPr>
        <p:spPr>
          <a:xfrm>
            <a:off x="127370" y="5693347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057D209F-A4DC-4FEA-8877-30CF0863D0F2}"/>
              </a:ext>
            </a:extLst>
          </p:cNvPr>
          <p:cNvCxnSpPr/>
          <p:nvPr/>
        </p:nvCxnSpPr>
        <p:spPr>
          <a:xfrm>
            <a:off x="143420" y="6228310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16">
            <a:extLst>
              <a:ext uri="{FF2B5EF4-FFF2-40B4-BE49-F238E27FC236}">
                <a16:creationId xmlns:a16="http://schemas.microsoft.com/office/drawing/2014/main" id="{311C8259-46E9-4641-9985-5E36CE032F6A}"/>
              </a:ext>
            </a:extLst>
          </p:cNvPr>
          <p:cNvSpPr txBox="1"/>
          <p:nvPr/>
        </p:nvSpPr>
        <p:spPr>
          <a:xfrm>
            <a:off x="161176" y="6264205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54" name="TextBox 23">
            <a:extLst>
              <a:ext uri="{FF2B5EF4-FFF2-40B4-BE49-F238E27FC236}">
                <a16:creationId xmlns:a16="http://schemas.microsoft.com/office/drawing/2014/main" id="{2F26FB83-FB99-4F4F-86E7-87C475082BF9}"/>
              </a:ext>
            </a:extLst>
          </p:cNvPr>
          <p:cNvSpPr txBox="1"/>
          <p:nvPr/>
        </p:nvSpPr>
        <p:spPr>
          <a:xfrm>
            <a:off x="945182" y="6188192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55" name="TextBox 24">
            <a:extLst>
              <a:ext uri="{FF2B5EF4-FFF2-40B4-BE49-F238E27FC236}">
                <a16:creationId xmlns:a16="http://schemas.microsoft.com/office/drawing/2014/main" id="{1687E3DB-FE31-4E46-A2CE-3BC1F21B8305}"/>
              </a:ext>
            </a:extLst>
          </p:cNvPr>
          <p:cNvSpPr txBox="1"/>
          <p:nvPr/>
        </p:nvSpPr>
        <p:spPr>
          <a:xfrm>
            <a:off x="6671956" y="4056152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6" name="TextBox 26">
            <a:extLst>
              <a:ext uri="{FF2B5EF4-FFF2-40B4-BE49-F238E27FC236}">
                <a16:creationId xmlns:a16="http://schemas.microsoft.com/office/drawing/2014/main" id="{F9A2C56B-7DE6-4194-B7D1-EC4667D8EB37}"/>
              </a:ext>
            </a:extLst>
          </p:cNvPr>
          <p:cNvSpPr txBox="1"/>
          <p:nvPr/>
        </p:nvSpPr>
        <p:spPr>
          <a:xfrm>
            <a:off x="6485222" y="4287134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57" name="TextBox 27">
            <a:extLst>
              <a:ext uri="{FF2B5EF4-FFF2-40B4-BE49-F238E27FC236}">
                <a16:creationId xmlns:a16="http://schemas.microsoft.com/office/drawing/2014/main" id="{5B3CDD32-45E3-4556-B4A6-3AA2A220F7A8}"/>
              </a:ext>
            </a:extLst>
          </p:cNvPr>
          <p:cNvSpPr txBox="1"/>
          <p:nvPr/>
        </p:nvSpPr>
        <p:spPr>
          <a:xfrm>
            <a:off x="6483098" y="5581979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16A041C-91A2-41AB-AC17-09433C526A19}"/>
              </a:ext>
            </a:extLst>
          </p:cNvPr>
          <p:cNvSpPr/>
          <p:nvPr/>
        </p:nvSpPr>
        <p:spPr>
          <a:xfrm>
            <a:off x="4127331" y="3836421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9" name="TextBox 30">
            <a:extLst>
              <a:ext uri="{FF2B5EF4-FFF2-40B4-BE49-F238E27FC236}">
                <a16:creationId xmlns:a16="http://schemas.microsoft.com/office/drawing/2014/main" id="{B2CB3FC1-FEFC-475C-9998-EBC63F28FDCA}"/>
              </a:ext>
            </a:extLst>
          </p:cNvPr>
          <p:cNvSpPr txBox="1"/>
          <p:nvPr/>
        </p:nvSpPr>
        <p:spPr>
          <a:xfrm>
            <a:off x="4144653" y="3962437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60" name="TextBox 10">
            <a:extLst>
              <a:ext uri="{FF2B5EF4-FFF2-40B4-BE49-F238E27FC236}">
                <a16:creationId xmlns:a16="http://schemas.microsoft.com/office/drawing/2014/main" id="{8ACB2B75-D671-4A02-B4FB-A9B5DED1CCA3}"/>
              </a:ext>
            </a:extLst>
          </p:cNvPr>
          <p:cNvSpPr txBox="1"/>
          <p:nvPr/>
        </p:nvSpPr>
        <p:spPr>
          <a:xfrm>
            <a:off x="127374" y="4514378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61" name="TextBox 9">
            <a:extLst>
              <a:ext uri="{FF2B5EF4-FFF2-40B4-BE49-F238E27FC236}">
                <a16:creationId xmlns:a16="http://schemas.microsoft.com/office/drawing/2014/main" id="{AA5DA429-1DB2-49B4-9402-F1CE83A8C231}"/>
              </a:ext>
            </a:extLst>
          </p:cNvPr>
          <p:cNvSpPr txBox="1"/>
          <p:nvPr/>
        </p:nvSpPr>
        <p:spPr>
          <a:xfrm>
            <a:off x="898821" y="4719905"/>
            <a:ext cx="3343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SATURN</a:t>
            </a:r>
          </a:p>
        </p:txBody>
      </p:sp>
      <p:pic>
        <p:nvPicPr>
          <p:cNvPr id="63" name="Graphic 62" descr="Constellation with solid fill">
            <a:extLst>
              <a:ext uri="{FF2B5EF4-FFF2-40B4-BE49-F238E27FC236}">
                <a16:creationId xmlns:a16="http://schemas.microsoft.com/office/drawing/2014/main" id="{A49AE828-D1CC-45DA-8161-0682B29A98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51368" y="942470"/>
            <a:ext cx="914400" cy="914400"/>
          </a:xfrm>
          <a:prstGeom prst="rect">
            <a:avLst/>
          </a:prstGeom>
        </p:spPr>
      </p:pic>
      <p:pic>
        <p:nvPicPr>
          <p:cNvPr id="65" name="Graphic 64" descr="Astronaut male with solid fill">
            <a:extLst>
              <a:ext uri="{FF2B5EF4-FFF2-40B4-BE49-F238E27FC236}">
                <a16:creationId xmlns:a16="http://schemas.microsoft.com/office/drawing/2014/main" id="{15D8B7F9-1827-49E0-B076-5DAEC4C532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182683" y="4267188"/>
            <a:ext cx="914400" cy="914400"/>
          </a:xfrm>
          <a:prstGeom prst="rect">
            <a:avLst/>
          </a:prstGeom>
        </p:spPr>
      </p:pic>
      <p:pic>
        <p:nvPicPr>
          <p:cNvPr id="67" name="Graphic 66" descr="Rocket with solid fill">
            <a:extLst>
              <a:ext uri="{FF2B5EF4-FFF2-40B4-BE49-F238E27FC236}">
                <a16:creationId xmlns:a16="http://schemas.microsoft.com/office/drawing/2014/main" id="{7B71E082-811C-4992-9043-7C02674C8F3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2825691"/>
            <a:ext cx="615504" cy="615504"/>
          </a:xfrm>
          <a:prstGeom prst="rect">
            <a:avLst/>
          </a:prstGeom>
        </p:spPr>
      </p:pic>
      <p:pic>
        <p:nvPicPr>
          <p:cNvPr id="68" name="Graphic 67" descr="Rocket with solid fill">
            <a:extLst>
              <a:ext uri="{FF2B5EF4-FFF2-40B4-BE49-F238E27FC236}">
                <a16:creationId xmlns:a16="http://schemas.microsoft.com/office/drawing/2014/main" id="{04A4AC8C-B67A-4904-AFCD-9425AD232C9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6101478"/>
            <a:ext cx="615504" cy="615504"/>
          </a:xfrm>
          <a:prstGeom prst="rect">
            <a:avLst/>
          </a:prstGeom>
        </p:spPr>
      </p:pic>
      <p:sp>
        <p:nvSpPr>
          <p:cNvPr id="69" name="TextBox 28">
            <a:extLst>
              <a:ext uri="{FF2B5EF4-FFF2-40B4-BE49-F238E27FC236}">
                <a16:creationId xmlns:a16="http://schemas.microsoft.com/office/drawing/2014/main" id="{74ED19F8-D049-4EA4-9D59-2C66DB6D440A}"/>
              </a:ext>
            </a:extLst>
          </p:cNvPr>
          <p:cNvSpPr txBox="1"/>
          <p:nvPr/>
        </p:nvSpPr>
        <p:spPr>
          <a:xfrm>
            <a:off x="6676445" y="2447576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5398426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98863C3-8C51-4912-8920-AA6CCDED979C}"/>
              </a:ext>
            </a:extLst>
          </p:cNvPr>
          <p:cNvSpPr/>
          <p:nvPr/>
        </p:nvSpPr>
        <p:spPr>
          <a:xfrm>
            <a:off x="132880" y="184247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83E4283A-0A5F-4CDF-A2D8-232AB0BD4728}"/>
              </a:ext>
            </a:extLst>
          </p:cNvPr>
          <p:cNvSpPr txBox="1"/>
          <p:nvPr/>
        </p:nvSpPr>
        <p:spPr>
          <a:xfrm>
            <a:off x="263362" y="219198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0EC15C2-0B8A-4F13-9370-52BE43B57FD1}"/>
              </a:ext>
            </a:extLst>
          </p:cNvPr>
          <p:cNvCxnSpPr/>
          <p:nvPr/>
        </p:nvCxnSpPr>
        <p:spPr>
          <a:xfrm>
            <a:off x="6477603" y="224004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9">
            <a:extLst>
              <a:ext uri="{FF2B5EF4-FFF2-40B4-BE49-F238E27FC236}">
                <a16:creationId xmlns:a16="http://schemas.microsoft.com/office/drawing/2014/main" id="{4940309C-E5DB-4DE0-9C69-6FF1F61353DC}"/>
              </a:ext>
            </a:extLst>
          </p:cNvPr>
          <p:cNvSpPr txBox="1"/>
          <p:nvPr/>
        </p:nvSpPr>
        <p:spPr>
          <a:xfrm>
            <a:off x="891109" y="784023"/>
            <a:ext cx="33488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ENCELADUS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25CDC2CB-2431-4B5F-9F50-884C17BD83E6}"/>
              </a:ext>
            </a:extLst>
          </p:cNvPr>
          <p:cNvSpPr txBox="1"/>
          <p:nvPr/>
        </p:nvSpPr>
        <p:spPr>
          <a:xfrm>
            <a:off x="141849" y="592554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2339B3A8-9A90-4BD2-96DD-F4E7E7E7D708}"/>
              </a:ext>
            </a:extLst>
          </p:cNvPr>
          <p:cNvSpPr txBox="1"/>
          <p:nvPr/>
        </p:nvSpPr>
        <p:spPr>
          <a:xfrm>
            <a:off x="192711" y="2107987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C0B9F491-99C4-48D3-AED2-409F3DEAE827}"/>
              </a:ext>
            </a:extLst>
          </p:cNvPr>
          <p:cNvSpPr txBox="1"/>
          <p:nvPr/>
        </p:nvSpPr>
        <p:spPr>
          <a:xfrm>
            <a:off x="121875" y="2416579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F67DA21-A700-4A44-B4DA-EC95F98E7F85}"/>
              </a:ext>
            </a:extLst>
          </p:cNvPr>
          <p:cNvCxnSpPr/>
          <p:nvPr/>
        </p:nvCxnSpPr>
        <p:spPr>
          <a:xfrm>
            <a:off x="137925" y="2951542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6">
            <a:extLst>
              <a:ext uri="{FF2B5EF4-FFF2-40B4-BE49-F238E27FC236}">
                <a16:creationId xmlns:a16="http://schemas.microsoft.com/office/drawing/2014/main" id="{F9404F8F-9732-4F8A-80F7-2CB4EE75F716}"/>
              </a:ext>
            </a:extLst>
          </p:cNvPr>
          <p:cNvSpPr txBox="1"/>
          <p:nvPr/>
        </p:nvSpPr>
        <p:spPr>
          <a:xfrm>
            <a:off x="155681" y="2987437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6" name="TextBox 23">
            <a:extLst>
              <a:ext uri="{FF2B5EF4-FFF2-40B4-BE49-F238E27FC236}">
                <a16:creationId xmlns:a16="http://schemas.microsoft.com/office/drawing/2014/main" id="{59ED6AE1-F0CB-45D4-85DA-EB706AE1FB6D}"/>
              </a:ext>
            </a:extLst>
          </p:cNvPr>
          <p:cNvSpPr txBox="1"/>
          <p:nvPr/>
        </p:nvSpPr>
        <p:spPr>
          <a:xfrm>
            <a:off x="939687" y="2911424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17" name="TextBox 24">
            <a:extLst>
              <a:ext uri="{FF2B5EF4-FFF2-40B4-BE49-F238E27FC236}">
                <a16:creationId xmlns:a16="http://schemas.microsoft.com/office/drawing/2014/main" id="{555A3CBB-F57E-4CF0-B0B0-5B47F0AEF38B}"/>
              </a:ext>
            </a:extLst>
          </p:cNvPr>
          <p:cNvSpPr txBox="1"/>
          <p:nvPr/>
        </p:nvSpPr>
        <p:spPr>
          <a:xfrm>
            <a:off x="6666461" y="779384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8" name="TextBox 26">
            <a:extLst>
              <a:ext uri="{FF2B5EF4-FFF2-40B4-BE49-F238E27FC236}">
                <a16:creationId xmlns:a16="http://schemas.microsoft.com/office/drawing/2014/main" id="{1B846A7F-11F6-4A05-B338-59AA261210CD}"/>
              </a:ext>
            </a:extLst>
          </p:cNvPr>
          <p:cNvSpPr txBox="1"/>
          <p:nvPr/>
        </p:nvSpPr>
        <p:spPr>
          <a:xfrm>
            <a:off x="6479727" y="1010366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19" name="TextBox 27">
            <a:extLst>
              <a:ext uri="{FF2B5EF4-FFF2-40B4-BE49-F238E27FC236}">
                <a16:creationId xmlns:a16="http://schemas.microsoft.com/office/drawing/2014/main" id="{4EB4F82C-B896-4E8A-AD9F-2C8D922136F8}"/>
              </a:ext>
            </a:extLst>
          </p:cNvPr>
          <p:cNvSpPr txBox="1"/>
          <p:nvPr/>
        </p:nvSpPr>
        <p:spPr>
          <a:xfrm>
            <a:off x="6477603" y="2305211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20" name="TextBox 28">
            <a:extLst>
              <a:ext uri="{FF2B5EF4-FFF2-40B4-BE49-F238E27FC236}">
                <a16:creationId xmlns:a16="http://schemas.microsoft.com/office/drawing/2014/main" id="{6ADC148D-9608-455D-B6F9-7C1B0B2B76F8}"/>
              </a:ext>
            </a:extLst>
          </p:cNvPr>
          <p:cNvSpPr txBox="1"/>
          <p:nvPr/>
        </p:nvSpPr>
        <p:spPr>
          <a:xfrm>
            <a:off x="6685961" y="5719981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F238A7E-F314-47F0-90FA-3F94B858DC89}"/>
              </a:ext>
            </a:extLst>
          </p:cNvPr>
          <p:cNvSpPr/>
          <p:nvPr/>
        </p:nvSpPr>
        <p:spPr>
          <a:xfrm>
            <a:off x="4121836" y="559653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2" name="TextBox 30">
            <a:extLst>
              <a:ext uri="{FF2B5EF4-FFF2-40B4-BE49-F238E27FC236}">
                <a16:creationId xmlns:a16="http://schemas.microsoft.com/office/drawing/2014/main" id="{4762D6C8-0ED0-4603-AE99-F26F34AFDC5E}"/>
              </a:ext>
            </a:extLst>
          </p:cNvPr>
          <p:cNvSpPr txBox="1"/>
          <p:nvPr/>
        </p:nvSpPr>
        <p:spPr>
          <a:xfrm>
            <a:off x="4139158" y="685669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41" name="TextBox 10">
            <a:extLst>
              <a:ext uri="{FF2B5EF4-FFF2-40B4-BE49-F238E27FC236}">
                <a16:creationId xmlns:a16="http://schemas.microsoft.com/office/drawing/2014/main" id="{19DFF27A-50D6-40F5-96F0-289405D68007}"/>
              </a:ext>
            </a:extLst>
          </p:cNvPr>
          <p:cNvSpPr txBox="1"/>
          <p:nvPr/>
        </p:nvSpPr>
        <p:spPr>
          <a:xfrm>
            <a:off x="121879" y="1237610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3" name="TextBox 9">
            <a:extLst>
              <a:ext uri="{FF2B5EF4-FFF2-40B4-BE49-F238E27FC236}">
                <a16:creationId xmlns:a16="http://schemas.microsoft.com/office/drawing/2014/main" id="{F38A79FF-F2E4-47AA-996C-33F725E24E54}"/>
              </a:ext>
            </a:extLst>
          </p:cNvPr>
          <p:cNvSpPr txBox="1"/>
          <p:nvPr/>
        </p:nvSpPr>
        <p:spPr>
          <a:xfrm>
            <a:off x="893325" y="1443137"/>
            <a:ext cx="3348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MERCURY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339AB93-E3F5-485E-920F-31F050B20C80}"/>
              </a:ext>
            </a:extLst>
          </p:cNvPr>
          <p:cNvSpPr/>
          <p:nvPr/>
        </p:nvSpPr>
        <p:spPr>
          <a:xfrm>
            <a:off x="138375" y="3461015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5" name="TextBox 5">
            <a:extLst>
              <a:ext uri="{FF2B5EF4-FFF2-40B4-BE49-F238E27FC236}">
                <a16:creationId xmlns:a16="http://schemas.microsoft.com/office/drawing/2014/main" id="{CD82ABBC-6B12-4B2F-9EC8-A0525B34336D}"/>
              </a:ext>
            </a:extLst>
          </p:cNvPr>
          <p:cNvSpPr txBox="1"/>
          <p:nvPr/>
        </p:nvSpPr>
        <p:spPr>
          <a:xfrm>
            <a:off x="268857" y="3510956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 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1D22A584-FBAA-41C9-AD47-C6501323F672}"/>
              </a:ext>
            </a:extLst>
          </p:cNvPr>
          <p:cNvCxnSpPr/>
          <p:nvPr/>
        </p:nvCxnSpPr>
        <p:spPr>
          <a:xfrm>
            <a:off x="6483098" y="3500772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9">
            <a:extLst>
              <a:ext uri="{FF2B5EF4-FFF2-40B4-BE49-F238E27FC236}">
                <a16:creationId xmlns:a16="http://schemas.microsoft.com/office/drawing/2014/main" id="{DC6BCA88-B683-474A-AFEF-A6531E7FBE07}"/>
              </a:ext>
            </a:extLst>
          </p:cNvPr>
          <p:cNvSpPr txBox="1"/>
          <p:nvPr/>
        </p:nvSpPr>
        <p:spPr>
          <a:xfrm>
            <a:off x="896604" y="4060791"/>
            <a:ext cx="33433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ENCELADUS</a:t>
            </a:r>
          </a:p>
        </p:txBody>
      </p:sp>
      <p:sp>
        <p:nvSpPr>
          <p:cNvPr id="48" name="TextBox 10">
            <a:extLst>
              <a:ext uri="{FF2B5EF4-FFF2-40B4-BE49-F238E27FC236}">
                <a16:creationId xmlns:a16="http://schemas.microsoft.com/office/drawing/2014/main" id="{4AC294A7-43B4-4875-AFA2-B7B10D754676}"/>
              </a:ext>
            </a:extLst>
          </p:cNvPr>
          <p:cNvSpPr txBox="1"/>
          <p:nvPr/>
        </p:nvSpPr>
        <p:spPr>
          <a:xfrm>
            <a:off x="147344" y="3869322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9" name="TextBox 12">
            <a:extLst>
              <a:ext uri="{FF2B5EF4-FFF2-40B4-BE49-F238E27FC236}">
                <a16:creationId xmlns:a16="http://schemas.microsoft.com/office/drawing/2014/main" id="{62A041A8-F9A2-4899-B4D9-A46F9667FD2F}"/>
              </a:ext>
            </a:extLst>
          </p:cNvPr>
          <p:cNvSpPr txBox="1"/>
          <p:nvPr/>
        </p:nvSpPr>
        <p:spPr>
          <a:xfrm>
            <a:off x="198206" y="5384755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0" name="TextBox 13">
            <a:extLst>
              <a:ext uri="{FF2B5EF4-FFF2-40B4-BE49-F238E27FC236}">
                <a16:creationId xmlns:a16="http://schemas.microsoft.com/office/drawing/2014/main" id="{7399E49D-BDE6-4E9A-8C04-B27F9EA124F7}"/>
              </a:ext>
            </a:extLst>
          </p:cNvPr>
          <p:cNvSpPr txBox="1"/>
          <p:nvPr/>
        </p:nvSpPr>
        <p:spPr>
          <a:xfrm>
            <a:off x="127370" y="5693347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057D209F-A4DC-4FEA-8877-30CF0863D0F2}"/>
              </a:ext>
            </a:extLst>
          </p:cNvPr>
          <p:cNvCxnSpPr/>
          <p:nvPr/>
        </p:nvCxnSpPr>
        <p:spPr>
          <a:xfrm>
            <a:off x="143420" y="6228310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16">
            <a:extLst>
              <a:ext uri="{FF2B5EF4-FFF2-40B4-BE49-F238E27FC236}">
                <a16:creationId xmlns:a16="http://schemas.microsoft.com/office/drawing/2014/main" id="{311C8259-46E9-4641-9985-5E36CE032F6A}"/>
              </a:ext>
            </a:extLst>
          </p:cNvPr>
          <p:cNvSpPr txBox="1"/>
          <p:nvPr/>
        </p:nvSpPr>
        <p:spPr>
          <a:xfrm>
            <a:off x="161176" y="6264205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54" name="TextBox 23">
            <a:extLst>
              <a:ext uri="{FF2B5EF4-FFF2-40B4-BE49-F238E27FC236}">
                <a16:creationId xmlns:a16="http://schemas.microsoft.com/office/drawing/2014/main" id="{2F26FB83-FB99-4F4F-86E7-87C475082BF9}"/>
              </a:ext>
            </a:extLst>
          </p:cNvPr>
          <p:cNvSpPr txBox="1"/>
          <p:nvPr/>
        </p:nvSpPr>
        <p:spPr>
          <a:xfrm>
            <a:off x="945182" y="6188192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55" name="TextBox 24">
            <a:extLst>
              <a:ext uri="{FF2B5EF4-FFF2-40B4-BE49-F238E27FC236}">
                <a16:creationId xmlns:a16="http://schemas.microsoft.com/office/drawing/2014/main" id="{1687E3DB-FE31-4E46-A2CE-3BC1F21B8305}"/>
              </a:ext>
            </a:extLst>
          </p:cNvPr>
          <p:cNvSpPr txBox="1"/>
          <p:nvPr/>
        </p:nvSpPr>
        <p:spPr>
          <a:xfrm>
            <a:off x="6671956" y="4056152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6" name="TextBox 26">
            <a:extLst>
              <a:ext uri="{FF2B5EF4-FFF2-40B4-BE49-F238E27FC236}">
                <a16:creationId xmlns:a16="http://schemas.microsoft.com/office/drawing/2014/main" id="{F9A2C56B-7DE6-4194-B7D1-EC4667D8EB37}"/>
              </a:ext>
            </a:extLst>
          </p:cNvPr>
          <p:cNvSpPr txBox="1"/>
          <p:nvPr/>
        </p:nvSpPr>
        <p:spPr>
          <a:xfrm>
            <a:off x="6485222" y="4287134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57" name="TextBox 27">
            <a:extLst>
              <a:ext uri="{FF2B5EF4-FFF2-40B4-BE49-F238E27FC236}">
                <a16:creationId xmlns:a16="http://schemas.microsoft.com/office/drawing/2014/main" id="{5B3CDD32-45E3-4556-B4A6-3AA2A220F7A8}"/>
              </a:ext>
            </a:extLst>
          </p:cNvPr>
          <p:cNvSpPr txBox="1"/>
          <p:nvPr/>
        </p:nvSpPr>
        <p:spPr>
          <a:xfrm>
            <a:off x="6483098" y="5581979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16A041C-91A2-41AB-AC17-09433C526A19}"/>
              </a:ext>
            </a:extLst>
          </p:cNvPr>
          <p:cNvSpPr/>
          <p:nvPr/>
        </p:nvSpPr>
        <p:spPr>
          <a:xfrm>
            <a:off x="4127331" y="3836421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9" name="TextBox 30">
            <a:extLst>
              <a:ext uri="{FF2B5EF4-FFF2-40B4-BE49-F238E27FC236}">
                <a16:creationId xmlns:a16="http://schemas.microsoft.com/office/drawing/2014/main" id="{B2CB3FC1-FEFC-475C-9998-EBC63F28FDCA}"/>
              </a:ext>
            </a:extLst>
          </p:cNvPr>
          <p:cNvSpPr txBox="1"/>
          <p:nvPr/>
        </p:nvSpPr>
        <p:spPr>
          <a:xfrm>
            <a:off x="4144653" y="3962437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60" name="TextBox 10">
            <a:extLst>
              <a:ext uri="{FF2B5EF4-FFF2-40B4-BE49-F238E27FC236}">
                <a16:creationId xmlns:a16="http://schemas.microsoft.com/office/drawing/2014/main" id="{8ACB2B75-D671-4A02-B4FB-A9B5DED1CCA3}"/>
              </a:ext>
            </a:extLst>
          </p:cNvPr>
          <p:cNvSpPr txBox="1"/>
          <p:nvPr/>
        </p:nvSpPr>
        <p:spPr>
          <a:xfrm>
            <a:off x="127374" y="4514378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61" name="TextBox 9">
            <a:extLst>
              <a:ext uri="{FF2B5EF4-FFF2-40B4-BE49-F238E27FC236}">
                <a16:creationId xmlns:a16="http://schemas.microsoft.com/office/drawing/2014/main" id="{AA5DA429-1DB2-49B4-9402-F1CE83A8C231}"/>
              </a:ext>
            </a:extLst>
          </p:cNvPr>
          <p:cNvSpPr txBox="1"/>
          <p:nvPr/>
        </p:nvSpPr>
        <p:spPr>
          <a:xfrm>
            <a:off x="898821" y="4719905"/>
            <a:ext cx="3343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MERCURY</a:t>
            </a:r>
          </a:p>
        </p:txBody>
      </p:sp>
      <p:pic>
        <p:nvPicPr>
          <p:cNvPr id="63" name="Graphic 62" descr="Constellation with solid fill">
            <a:extLst>
              <a:ext uri="{FF2B5EF4-FFF2-40B4-BE49-F238E27FC236}">
                <a16:creationId xmlns:a16="http://schemas.microsoft.com/office/drawing/2014/main" id="{A49AE828-D1CC-45DA-8161-0682B29A98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51368" y="942470"/>
            <a:ext cx="914400" cy="914400"/>
          </a:xfrm>
          <a:prstGeom prst="rect">
            <a:avLst/>
          </a:prstGeom>
        </p:spPr>
      </p:pic>
      <p:pic>
        <p:nvPicPr>
          <p:cNvPr id="65" name="Graphic 64" descr="Astronaut male with solid fill">
            <a:extLst>
              <a:ext uri="{FF2B5EF4-FFF2-40B4-BE49-F238E27FC236}">
                <a16:creationId xmlns:a16="http://schemas.microsoft.com/office/drawing/2014/main" id="{15D8B7F9-1827-49E0-B076-5DAEC4C532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182683" y="4267188"/>
            <a:ext cx="914400" cy="914400"/>
          </a:xfrm>
          <a:prstGeom prst="rect">
            <a:avLst/>
          </a:prstGeom>
        </p:spPr>
      </p:pic>
      <p:pic>
        <p:nvPicPr>
          <p:cNvPr id="67" name="Graphic 66" descr="Rocket with solid fill">
            <a:extLst>
              <a:ext uri="{FF2B5EF4-FFF2-40B4-BE49-F238E27FC236}">
                <a16:creationId xmlns:a16="http://schemas.microsoft.com/office/drawing/2014/main" id="{7B71E082-811C-4992-9043-7C02674C8F3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2825691"/>
            <a:ext cx="615504" cy="615504"/>
          </a:xfrm>
          <a:prstGeom prst="rect">
            <a:avLst/>
          </a:prstGeom>
        </p:spPr>
      </p:pic>
      <p:pic>
        <p:nvPicPr>
          <p:cNvPr id="68" name="Graphic 67" descr="Rocket with solid fill">
            <a:extLst>
              <a:ext uri="{FF2B5EF4-FFF2-40B4-BE49-F238E27FC236}">
                <a16:creationId xmlns:a16="http://schemas.microsoft.com/office/drawing/2014/main" id="{04A4AC8C-B67A-4904-AFCD-9425AD232C9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6101478"/>
            <a:ext cx="615504" cy="615504"/>
          </a:xfrm>
          <a:prstGeom prst="rect">
            <a:avLst/>
          </a:prstGeom>
        </p:spPr>
      </p:pic>
      <p:sp>
        <p:nvSpPr>
          <p:cNvPr id="69" name="TextBox 28">
            <a:extLst>
              <a:ext uri="{FF2B5EF4-FFF2-40B4-BE49-F238E27FC236}">
                <a16:creationId xmlns:a16="http://schemas.microsoft.com/office/drawing/2014/main" id="{74ED19F8-D049-4EA4-9D59-2C66DB6D440A}"/>
              </a:ext>
            </a:extLst>
          </p:cNvPr>
          <p:cNvSpPr txBox="1"/>
          <p:nvPr/>
        </p:nvSpPr>
        <p:spPr>
          <a:xfrm>
            <a:off x="6676445" y="2447576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8766674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98863C3-8C51-4912-8920-AA6CCDED979C}"/>
              </a:ext>
            </a:extLst>
          </p:cNvPr>
          <p:cNvSpPr/>
          <p:nvPr/>
        </p:nvSpPr>
        <p:spPr>
          <a:xfrm>
            <a:off x="132880" y="184247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83E4283A-0A5F-4CDF-A2D8-232AB0BD4728}"/>
              </a:ext>
            </a:extLst>
          </p:cNvPr>
          <p:cNvSpPr txBox="1"/>
          <p:nvPr/>
        </p:nvSpPr>
        <p:spPr>
          <a:xfrm>
            <a:off x="263362" y="219198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0EC15C2-0B8A-4F13-9370-52BE43B57FD1}"/>
              </a:ext>
            </a:extLst>
          </p:cNvPr>
          <p:cNvCxnSpPr/>
          <p:nvPr/>
        </p:nvCxnSpPr>
        <p:spPr>
          <a:xfrm>
            <a:off x="6477603" y="224004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9">
            <a:extLst>
              <a:ext uri="{FF2B5EF4-FFF2-40B4-BE49-F238E27FC236}">
                <a16:creationId xmlns:a16="http://schemas.microsoft.com/office/drawing/2014/main" id="{4940309C-E5DB-4DE0-9C69-6FF1F61353DC}"/>
              </a:ext>
            </a:extLst>
          </p:cNvPr>
          <p:cNvSpPr txBox="1"/>
          <p:nvPr/>
        </p:nvSpPr>
        <p:spPr>
          <a:xfrm>
            <a:off x="891109" y="784023"/>
            <a:ext cx="33488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TRITON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25CDC2CB-2431-4B5F-9F50-884C17BD83E6}"/>
              </a:ext>
            </a:extLst>
          </p:cNvPr>
          <p:cNvSpPr txBox="1"/>
          <p:nvPr/>
        </p:nvSpPr>
        <p:spPr>
          <a:xfrm>
            <a:off x="141849" y="592554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2339B3A8-9A90-4BD2-96DD-F4E7E7E7D708}"/>
              </a:ext>
            </a:extLst>
          </p:cNvPr>
          <p:cNvSpPr txBox="1"/>
          <p:nvPr/>
        </p:nvSpPr>
        <p:spPr>
          <a:xfrm>
            <a:off x="192711" y="2107987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C0B9F491-99C4-48D3-AED2-409F3DEAE827}"/>
              </a:ext>
            </a:extLst>
          </p:cNvPr>
          <p:cNvSpPr txBox="1"/>
          <p:nvPr/>
        </p:nvSpPr>
        <p:spPr>
          <a:xfrm>
            <a:off x="121875" y="2416579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F67DA21-A700-4A44-B4DA-EC95F98E7F85}"/>
              </a:ext>
            </a:extLst>
          </p:cNvPr>
          <p:cNvCxnSpPr/>
          <p:nvPr/>
        </p:nvCxnSpPr>
        <p:spPr>
          <a:xfrm>
            <a:off x="137925" y="2951542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6">
            <a:extLst>
              <a:ext uri="{FF2B5EF4-FFF2-40B4-BE49-F238E27FC236}">
                <a16:creationId xmlns:a16="http://schemas.microsoft.com/office/drawing/2014/main" id="{F9404F8F-9732-4F8A-80F7-2CB4EE75F716}"/>
              </a:ext>
            </a:extLst>
          </p:cNvPr>
          <p:cNvSpPr txBox="1"/>
          <p:nvPr/>
        </p:nvSpPr>
        <p:spPr>
          <a:xfrm>
            <a:off x="155681" y="2987437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6" name="TextBox 23">
            <a:extLst>
              <a:ext uri="{FF2B5EF4-FFF2-40B4-BE49-F238E27FC236}">
                <a16:creationId xmlns:a16="http://schemas.microsoft.com/office/drawing/2014/main" id="{59ED6AE1-F0CB-45D4-85DA-EB706AE1FB6D}"/>
              </a:ext>
            </a:extLst>
          </p:cNvPr>
          <p:cNvSpPr txBox="1"/>
          <p:nvPr/>
        </p:nvSpPr>
        <p:spPr>
          <a:xfrm>
            <a:off x="939687" y="2911424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17" name="TextBox 24">
            <a:extLst>
              <a:ext uri="{FF2B5EF4-FFF2-40B4-BE49-F238E27FC236}">
                <a16:creationId xmlns:a16="http://schemas.microsoft.com/office/drawing/2014/main" id="{555A3CBB-F57E-4CF0-B0B0-5B47F0AEF38B}"/>
              </a:ext>
            </a:extLst>
          </p:cNvPr>
          <p:cNvSpPr txBox="1"/>
          <p:nvPr/>
        </p:nvSpPr>
        <p:spPr>
          <a:xfrm>
            <a:off x="6666461" y="779384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8" name="TextBox 26">
            <a:extLst>
              <a:ext uri="{FF2B5EF4-FFF2-40B4-BE49-F238E27FC236}">
                <a16:creationId xmlns:a16="http://schemas.microsoft.com/office/drawing/2014/main" id="{1B846A7F-11F6-4A05-B338-59AA261210CD}"/>
              </a:ext>
            </a:extLst>
          </p:cNvPr>
          <p:cNvSpPr txBox="1"/>
          <p:nvPr/>
        </p:nvSpPr>
        <p:spPr>
          <a:xfrm>
            <a:off x="6479727" y="1010366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19" name="TextBox 27">
            <a:extLst>
              <a:ext uri="{FF2B5EF4-FFF2-40B4-BE49-F238E27FC236}">
                <a16:creationId xmlns:a16="http://schemas.microsoft.com/office/drawing/2014/main" id="{4EB4F82C-B896-4E8A-AD9F-2C8D922136F8}"/>
              </a:ext>
            </a:extLst>
          </p:cNvPr>
          <p:cNvSpPr txBox="1"/>
          <p:nvPr/>
        </p:nvSpPr>
        <p:spPr>
          <a:xfrm>
            <a:off x="6477603" y="2305211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20" name="TextBox 28">
            <a:extLst>
              <a:ext uri="{FF2B5EF4-FFF2-40B4-BE49-F238E27FC236}">
                <a16:creationId xmlns:a16="http://schemas.microsoft.com/office/drawing/2014/main" id="{6ADC148D-9608-455D-B6F9-7C1B0B2B76F8}"/>
              </a:ext>
            </a:extLst>
          </p:cNvPr>
          <p:cNvSpPr txBox="1"/>
          <p:nvPr/>
        </p:nvSpPr>
        <p:spPr>
          <a:xfrm>
            <a:off x="6685961" y="5719981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F238A7E-F314-47F0-90FA-3F94B858DC89}"/>
              </a:ext>
            </a:extLst>
          </p:cNvPr>
          <p:cNvSpPr/>
          <p:nvPr/>
        </p:nvSpPr>
        <p:spPr>
          <a:xfrm>
            <a:off x="4121836" y="559653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2" name="TextBox 30">
            <a:extLst>
              <a:ext uri="{FF2B5EF4-FFF2-40B4-BE49-F238E27FC236}">
                <a16:creationId xmlns:a16="http://schemas.microsoft.com/office/drawing/2014/main" id="{4762D6C8-0ED0-4603-AE99-F26F34AFDC5E}"/>
              </a:ext>
            </a:extLst>
          </p:cNvPr>
          <p:cNvSpPr txBox="1"/>
          <p:nvPr/>
        </p:nvSpPr>
        <p:spPr>
          <a:xfrm>
            <a:off x="4139158" y="685669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41" name="TextBox 10">
            <a:extLst>
              <a:ext uri="{FF2B5EF4-FFF2-40B4-BE49-F238E27FC236}">
                <a16:creationId xmlns:a16="http://schemas.microsoft.com/office/drawing/2014/main" id="{19DFF27A-50D6-40F5-96F0-289405D68007}"/>
              </a:ext>
            </a:extLst>
          </p:cNvPr>
          <p:cNvSpPr txBox="1"/>
          <p:nvPr/>
        </p:nvSpPr>
        <p:spPr>
          <a:xfrm>
            <a:off x="121879" y="1237610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3" name="TextBox 9">
            <a:extLst>
              <a:ext uri="{FF2B5EF4-FFF2-40B4-BE49-F238E27FC236}">
                <a16:creationId xmlns:a16="http://schemas.microsoft.com/office/drawing/2014/main" id="{F38A79FF-F2E4-47AA-996C-33F725E24E54}"/>
              </a:ext>
            </a:extLst>
          </p:cNvPr>
          <p:cNvSpPr txBox="1"/>
          <p:nvPr/>
        </p:nvSpPr>
        <p:spPr>
          <a:xfrm>
            <a:off x="893325" y="1443137"/>
            <a:ext cx="3348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URANUS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339AB93-E3F5-485E-920F-31F050B20C80}"/>
              </a:ext>
            </a:extLst>
          </p:cNvPr>
          <p:cNvSpPr/>
          <p:nvPr/>
        </p:nvSpPr>
        <p:spPr>
          <a:xfrm>
            <a:off x="138375" y="3461015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5" name="TextBox 5">
            <a:extLst>
              <a:ext uri="{FF2B5EF4-FFF2-40B4-BE49-F238E27FC236}">
                <a16:creationId xmlns:a16="http://schemas.microsoft.com/office/drawing/2014/main" id="{CD82ABBC-6B12-4B2F-9EC8-A0525B34336D}"/>
              </a:ext>
            </a:extLst>
          </p:cNvPr>
          <p:cNvSpPr txBox="1"/>
          <p:nvPr/>
        </p:nvSpPr>
        <p:spPr>
          <a:xfrm>
            <a:off x="268857" y="3510956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 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1D22A584-FBAA-41C9-AD47-C6501323F672}"/>
              </a:ext>
            </a:extLst>
          </p:cNvPr>
          <p:cNvCxnSpPr/>
          <p:nvPr/>
        </p:nvCxnSpPr>
        <p:spPr>
          <a:xfrm>
            <a:off x="6483098" y="3500772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9">
            <a:extLst>
              <a:ext uri="{FF2B5EF4-FFF2-40B4-BE49-F238E27FC236}">
                <a16:creationId xmlns:a16="http://schemas.microsoft.com/office/drawing/2014/main" id="{DC6BCA88-B683-474A-AFEF-A6531E7FBE07}"/>
              </a:ext>
            </a:extLst>
          </p:cNvPr>
          <p:cNvSpPr txBox="1"/>
          <p:nvPr/>
        </p:nvSpPr>
        <p:spPr>
          <a:xfrm>
            <a:off x="896604" y="4060791"/>
            <a:ext cx="33433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TRITON</a:t>
            </a:r>
          </a:p>
        </p:txBody>
      </p:sp>
      <p:sp>
        <p:nvSpPr>
          <p:cNvPr id="48" name="TextBox 10">
            <a:extLst>
              <a:ext uri="{FF2B5EF4-FFF2-40B4-BE49-F238E27FC236}">
                <a16:creationId xmlns:a16="http://schemas.microsoft.com/office/drawing/2014/main" id="{4AC294A7-43B4-4875-AFA2-B7B10D754676}"/>
              </a:ext>
            </a:extLst>
          </p:cNvPr>
          <p:cNvSpPr txBox="1"/>
          <p:nvPr/>
        </p:nvSpPr>
        <p:spPr>
          <a:xfrm>
            <a:off x="147344" y="3869322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9" name="TextBox 12">
            <a:extLst>
              <a:ext uri="{FF2B5EF4-FFF2-40B4-BE49-F238E27FC236}">
                <a16:creationId xmlns:a16="http://schemas.microsoft.com/office/drawing/2014/main" id="{62A041A8-F9A2-4899-B4D9-A46F9667FD2F}"/>
              </a:ext>
            </a:extLst>
          </p:cNvPr>
          <p:cNvSpPr txBox="1"/>
          <p:nvPr/>
        </p:nvSpPr>
        <p:spPr>
          <a:xfrm>
            <a:off x="198206" y="5384755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0" name="TextBox 13">
            <a:extLst>
              <a:ext uri="{FF2B5EF4-FFF2-40B4-BE49-F238E27FC236}">
                <a16:creationId xmlns:a16="http://schemas.microsoft.com/office/drawing/2014/main" id="{7399E49D-BDE6-4E9A-8C04-B27F9EA124F7}"/>
              </a:ext>
            </a:extLst>
          </p:cNvPr>
          <p:cNvSpPr txBox="1"/>
          <p:nvPr/>
        </p:nvSpPr>
        <p:spPr>
          <a:xfrm>
            <a:off x="127370" y="5693347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057D209F-A4DC-4FEA-8877-30CF0863D0F2}"/>
              </a:ext>
            </a:extLst>
          </p:cNvPr>
          <p:cNvCxnSpPr/>
          <p:nvPr/>
        </p:nvCxnSpPr>
        <p:spPr>
          <a:xfrm>
            <a:off x="143420" y="6228310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16">
            <a:extLst>
              <a:ext uri="{FF2B5EF4-FFF2-40B4-BE49-F238E27FC236}">
                <a16:creationId xmlns:a16="http://schemas.microsoft.com/office/drawing/2014/main" id="{311C8259-46E9-4641-9985-5E36CE032F6A}"/>
              </a:ext>
            </a:extLst>
          </p:cNvPr>
          <p:cNvSpPr txBox="1"/>
          <p:nvPr/>
        </p:nvSpPr>
        <p:spPr>
          <a:xfrm>
            <a:off x="161176" y="6264205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54" name="TextBox 23">
            <a:extLst>
              <a:ext uri="{FF2B5EF4-FFF2-40B4-BE49-F238E27FC236}">
                <a16:creationId xmlns:a16="http://schemas.microsoft.com/office/drawing/2014/main" id="{2F26FB83-FB99-4F4F-86E7-87C475082BF9}"/>
              </a:ext>
            </a:extLst>
          </p:cNvPr>
          <p:cNvSpPr txBox="1"/>
          <p:nvPr/>
        </p:nvSpPr>
        <p:spPr>
          <a:xfrm>
            <a:off x="945182" y="6188192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55" name="TextBox 24">
            <a:extLst>
              <a:ext uri="{FF2B5EF4-FFF2-40B4-BE49-F238E27FC236}">
                <a16:creationId xmlns:a16="http://schemas.microsoft.com/office/drawing/2014/main" id="{1687E3DB-FE31-4E46-A2CE-3BC1F21B8305}"/>
              </a:ext>
            </a:extLst>
          </p:cNvPr>
          <p:cNvSpPr txBox="1"/>
          <p:nvPr/>
        </p:nvSpPr>
        <p:spPr>
          <a:xfrm>
            <a:off x="6671956" y="4056152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6" name="TextBox 26">
            <a:extLst>
              <a:ext uri="{FF2B5EF4-FFF2-40B4-BE49-F238E27FC236}">
                <a16:creationId xmlns:a16="http://schemas.microsoft.com/office/drawing/2014/main" id="{F9A2C56B-7DE6-4194-B7D1-EC4667D8EB37}"/>
              </a:ext>
            </a:extLst>
          </p:cNvPr>
          <p:cNvSpPr txBox="1"/>
          <p:nvPr/>
        </p:nvSpPr>
        <p:spPr>
          <a:xfrm>
            <a:off x="6485222" y="4287134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57" name="TextBox 27">
            <a:extLst>
              <a:ext uri="{FF2B5EF4-FFF2-40B4-BE49-F238E27FC236}">
                <a16:creationId xmlns:a16="http://schemas.microsoft.com/office/drawing/2014/main" id="{5B3CDD32-45E3-4556-B4A6-3AA2A220F7A8}"/>
              </a:ext>
            </a:extLst>
          </p:cNvPr>
          <p:cNvSpPr txBox="1"/>
          <p:nvPr/>
        </p:nvSpPr>
        <p:spPr>
          <a:xfrm>
            <a:off x="6483098" y="5581979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16A041C-91A2-41AB-AC17-09433C526A19}"/>
              </a:ext>
            </a:extLst>
          </p:cNvPr>
          <p:cNvSpPr/>
          <p:nvPr/>
        </p:nvSpPr>
        <p:spPr>
          <a:xfrm>
            <a:off x="4127331" y="3836421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9" name="TextBox 30">
            <a:extLst>
              <a:ext uri="{FF2B5EF4-FFF2-40B4-BE49-F238E27FC236}">
                <a16:creationId xmlns:a16="http://schemas.microsoft.com/office/drawing/2014/main" id="{B2CB3FC1-FEFC-475C-9998-EBC63F28FDCA}"/>
              </a:ext>
            </a:extLst>
          </p:cNvPr>
          <p:cNvSpPr txBox="1"/>
          <p:nvPr/>
        </p:nvSpPr>
        <p:spPr>
          <a:xfrm>
            <a:off x="4144653" y="3962437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60" name="TextBox 10">
            <a:extLst>
              <a:ext uri="{FF2B5EF4-FFF2-40B4-BE49-F238E27FC236}">
                <a16:creationId xmlns:a16="http://schemas.microsoft.com/office/drawing/2014/main" id="{8ACB2B75-D671-4A02-B4FB-A9B5DED1CCA3}"/>
              </a:ext>
            </a:extLst>
          </p:cNvPr>
          <p:cNvSpPr txBox="1"/>
          <p:nvPr/>
        </p:nvSpPr>
        <p:spPr>
          <a:xfrm>
            <a:off x="127374" y="4514378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61" name="TextBox 9">
            <a:extLst>
              <a:ext uri="{FF2B5EF4-FFF2-40B4-BE49-F238E27FC236}">
                <a16:creationId xmlns:a16="http://schemas.microsoft.com/office/drawing/2014/main" id="{AA5DA429-1DB2-49B4-9402-F1CE83A8C231}"/>
              </a:ext>
            </a:extLst>
          </p:cNvPr>
          <p:cNvSpPr txBox="1"/>
          <p:nvPr/>
        </p:nvSpPr>
        <p:spPr>
          <a:xfrm>
            <a:off x="898821" y="4719905"/>
            <a:ext cx="3343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URANUS</a:t>
            </a:r>
          </a:p>
        </p:txBody>
      </p:sp>
      <p:pic>
        <p:nvPicPr>
          <p:cNvPr id="63" name="Graphic 62" descr="Constellation with solid fill">
            <a:extLst>
              <a:ext uri="{FF2B5EF4-FFF2-40B4-BE49-F238E27FC236}">
                <a16:creationId xmlns:a16="http://schemas.microsoft.com/office/drawing/2014/main" id="{A49AE828-D1CC-45DA-8161-0682B29A98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51368" y="942470"/>
            <a:ext cx="914400" cy="914400"/>
          </a:xfrm>
          <a:prstGeom prst="rect">
            <a:avLst/>
          </a:prstGeom>
        </p:spPr>
      </p:pic>
      <p:pic>
        <p:nvPicPr>
          <p:cNvPr id="65" name="Graphic 64" descr="Astronaut male with solid fill">
            <a:extLst>
              <a:ext uri="{FF2B5EF4-FFF2-40B4-BE49-F238E27FC236}">
                <a16:creationId xmlns:a16="http://schemas.microsoft.com/office/drawing/2014/main" id="{15D8B7F9-1827-49E0-B076-5DAEC4C532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182683" y="4267188"/>
            <a:ext cx="914400" cy="914400"/>
          </a:xfrm>
          <a:prstGeom prst="rect">
            <a:avLst/>
          </a:prstGeom>
        </p:spPr>
      </p:pic>
      <p:pic>
        <p:nvPicPr>
          <p:cNvPr id="67" name="Graphic 66" descr="Rocket with solid fill">
            <a:extLst>
              <a:ext uri="{FF2B5EF4-FFF2-40B4-BE49-F238E27FC236}">
                <a16:creationId xmlns:a16="http://schemas.microsoft.com/office/drawing/2014/main" id="{7B71E082-811C-4992-9043-7C02674C8F3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2825691"/>
            <a:ext cx="615504" cy="615504"/>
          </a:xfrm>
          <a:prstGeom prst="rect">
            <a:avLst/>
          </a:prstGeom>
        </p:spPr>
      </p:pic>
      <p:pic>
        <p:nvPicPr>
          <p:cNvPr id="68" name="Graphic 67" descr="Rocket with solid fill">
            <a:extLst>
              <a:ext uri="{FF2B5EF4-FFF2-40B4-BE49-F238E27FC236}">
                <a16:creationId xmlns:a16="http://schemas.microsoft.com/office/drawing/2014/main" id="{04A4AC8C-B67A-4904-AFCD-9425AD232C9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6101478"/>
            <a:ext cx="615504" cy="615504"/>
          </a:xfrm>
          <a:prstGeom prst="rect">
            <a:avLst/>
          </a:prstGeom>
        </p:spPr>
      </p:pic>
      <p:sp>
        <p:nvSpPr>
          <p:cNvPr id="69" name="TextBox 28">
            <a:extLst>
              <a:ext uri="{FF2B5EF4-FFF2-40B4-BE49-F238E27FC236}">
                <a16:creationId xmlns:a16="http://schemas.microsoft.com/office/drawing/2014/main" id="{74ED19F8-D049-4EA4-9D59-2C66DB6D440A}"/>
              </a:ext>
            </a:extLst>
          </p:cNvPr>
          <p:cNvSpPr txBox="1"/>
          <p:nvPr/>
        </p:nvSpPr>
        <p:spPr>
          <a:xfrm>
            <a:off x="6676445" y="2447576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05955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98863C3-8C51-4912-8920-AA6CCDED979C}"/>
              </a:ext>
            </a:extLst>
          </p:cNvPr>
          <p:cNvSpPr/>
          <p:nvPr/>
        </p:nvSpPr>
        <p:spPr>
          <a:xfrm>
            <a:off x="132880" y="184247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83E4283A-0A5F-4CDF-A2D8-232AB0BD4728}"/>
              </a:ext>
            </a:extLst>
          </p:cNvPr>
          <p:cNvSpPr txBox="1"/>
          <p:nvPr/>
        </p:nvSpPr>
        <p:spPr>
          <a:xfrm>
            <a:off x="263362" y="219198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0EC15C2-0B8A-4F13-9370-52BE43B57FD1}"/>
              </a:ext>
            </a:extLst>
          </p:cNvPr>
          <p:cNvCxnSpPr/>
          <p:nvPr/>
        </p:nvCxnSpPr>
        <p:spPr>
          <a:xfrm>
            <a:off x="6477603" y="224004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9">
            <a:extLst>
              <a:ext uri="{FF2B5EF4-FFF2-40B4-BE49-F238E27FC236}">
                <a16:creationId xmlns:a16="http://schemas.microsoft.com/office/drawing/2014/main" id="{4940309C-E5DB-4DE0-9C69-6FF1F61353DC}"/>
              </a:ext>
            </a:extLst>
          </p:cNvPr>
          <p:cNvSpPr txBox="1"/>
          <p:nvPr/>
        </p:nvSpPr>
        <p:spPr>
          <a:xfrm>
            <a:off x="921089" y="784023"/>
            <a:ext cx="28038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MERCURY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25CDC2CB-2431-4B5F-9F50-884C17BD83E6}"/>
              </a:ext>
            </a:extLst>
          </p:cNvPr>
          <p:cNvSpPr txBox="1"/>
          <p:nvPr/>
        </p:nvSpPr>
        <p:spPr>
          <a:xfrm>
            <a:off x="141849" y="592554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2339B3A8-9A90-4BD2-96DD-F4E7E7E7D708}"/>
              </a:ext>
            </a:extLst>
          </p:cNvPr>
          <p:cNvSpPr txBox="1"/>
          <p:nvPr/>
        </p:nvSpPr>
        <p:spPr>
          <a:xfrm>
            <a:off x="192711" y="2107987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C0B9F491-99C4-48D3-AED2-409F3DEAE827}"/>
              </a:ext>
            </a:extLst>
          </p:cNvPr>
          <p:cNvSpPr txBox="1"/>
          <p:nvPr/>
        </p:nvSpPr>
        <p:spPr>
          <a:xfrm>
            <a:off x="121875" y="2416579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F67DA21-A700-4A44-B4DA-EC95F98E7F85}"/>
              </a:ext>
            </a:extLst>
          </p:cNvPr>
          <p:cNvCxnSpPr/>
          <p:nvPr/>
        </p:nvCxnSpPr>
        <p:spPr>
          <a:xfrm>
            <a:off x="137925" y="2951542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6">
            <a:extLst>
              <a:ext uri="{FF2B5EF4-FFF2-40B4-BE49-F238E27FC236}">
                <a16:creationId xmlns:a16="http://schemas.microsoft.com/office/drawing/2014/main" id="{F9404F8F-9732-4F8A-80F7-2CB4EE75F716}"/>
              </a:ext>
            </a:extLst>
          </p:cNvPr>
          <p:cNvSpPr txBox="1"/>
          <p:nvPr/>
        </p:nvSpPr>
        <p:spPr>
          <a:xfrm>
            <a:off x="155681" y="2987437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6" name="TextBox 23">
            <a:extLst>
              <a:ext uri="{FF2B5EF4-FFF2-40B4-BE49-F238E27FC236}">
                <a16:creationId xmlns:a16="http://schemas.microsoft.com/office/drawing/2014/main" id="{59ED6AE1-F0CB-45D4-85DA-EB706AE1FB6D}"/>
              </a:ext>
            </a:extLst>
          </p:cNvPr>
          <p:cNvSpPr txBox="1"/>
          <p:nvPr/>
        </p:nvSpPr>
        <p:spPr>
          <a:xfrm>
            <a:off x="939687" y="2911424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17" name="TextBox 24">
            <a:extLst>
              <a:ext uri="{FF2B5EF4-FFF2-40B4-BE49-F238E27FC236}">
                <a16:creationId xmlns:a16="http://schemas.microsoft.com/office/drawing/2014/main" id="{555A3CBB-F57E-4CF0-B0B0-5B47F0AEF38B}"/>
              </a:ext>
            </a:extLst>
          </p:cNvPr>
          <p:cNvSpPr txBox="1"/>
          <p:nvPr/>
        </p:nvSpPr>
        <p:spPr>
          <a:xfrm>
            <a:off x="6666461" y="779384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8" name="TextBox 26">
            <a:extLst>
              <a:ext uri="{FF2B5EF4-FFF2-40B4-BE49-F238E27FC236}">
                <a16:creationId xmlns:a16="http://schemas.microsoft.com/office/drawing/2014/main" id="{1B846A7F-11F6-4A05-B338-59AA261210CD}"/>
              </a:ext>
            </a:extLst>
          </p:cNvPr>
          <p:cNvSpPr txBox="1"/>
          <p:nvPr/>
        </p:nvSpPr>
        <p:spPr>
          <a:xfrm>
            <a:off x="6479727" y="1010366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19" name="TextBox 27">
            <a:extLst>
              <a:ext uri="{FF2B5EF4-FFF2-40B4-BE49-F238E27FC236}">
                <a16:creationId xmlns:a16="http://schemas.microsoft.com/office/drawing/2014/main" id="{4EB4F82C-B896-4E8A-AD9F-2C8D922136F8}"/>
              </a:ext>
            </a:extLst>
          </p:cNvPr>
          <p:cNvSpPr txBox="1"/>
          <p:nvPr/>
        </p:nvSpPr>
        <p:spPr>
          <a:xfrm>
            <a:off x="6477603" y="2305211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20" name="TextBox 28">
            <a:extLst>
              <a:ext uri="{FF2B5EF4-FFF2-40B4-BE49-F238E27FC236}">
                <a16:creationId xmlns:a16="http://schemas.microsoft.com/office/drawing/2014/main" id="{6ADC148D-9608-455D-B6F9-7C1B0B2B76F8}"/>
              </a:ext>
            </a:extLst>
          </p:cNvPr>
          <p:cNvSpPr txBox="1"/>
          <p:nvPr/>
        </p:nvSpPr>
        <p:spPr>
          <a:xfrm>
            <a:off x="6685961" y="5737737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F238A7E-F314-47F0-90FA-3F94B858DC89}"/>
              </a:ext>
            </a:extLst>
          </p:cNvPr>
          <p:cNvSpPr/>
          <p:nvPr/>
        </p:nvSpPr>
        <p:spPr>
          <a:xfrm>
            <a:off x="4121836" y="559653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2" name="TextBox 30">
            <a:extLst>
              <a:ext uri="{FF2B5EF4-FFF2-40B4-BE49-F238E27FC236}">
                <a16:creationId xmlns:a16="http://schemas.microsoft.com/office/drawing/2014/main" id="{4762D6C8-0ED0-4603-AE99-F26F34AFDC5E}"/>
              </a:ext>
            </a:extLst>
          </p:cNvPr>
          <p:cNvSpPr txBox="1"/>
          <p:nvPr/>
        </p:nvSpPr>
        <p:spPr>
          <a:xfrm>
            <a:off x="4139158" y="685669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41" name="TextBox 10">
            <a:extLst>
              <a:ext uri="{FF2B5EF4-FFF2-40B4-BE49-F238E27FC236}">
                <a16:creationId xmlns:a16="http://schemas.microsoft.com/office/drawing/2014/main" id="{19DFF27A-50D6-40F5-96F0-289405D68007}"/>
              </a:ext>
            </a:extLst>
          </p:cNvPr>
          <p:cNvSpPr txBox="1"/>
          <p:nvPr/>
        </p:nvSpPr>
        <p:spPr>
          <a:xfrm>
            <a:off x="121879" y="1237610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3" name="TextBox 9">
            <a:extLst>
              <a:ext uri="{FF2B5EF4-FFF2-40B4-BE49-F238E27FC236}">
                <a16:creationId xmlns:a16="http://schemas.microsoft.com/office/drawing/2014/main" id="{F38A79FF-F2E4-47AA-996C-33F725E24E54}"/>
              </a:ext>
            </a:extLst>
          </p:cNvPr>
          <p:cNvSpPr txBox="1"/>
          <p:nvPr/>
        </p:nvSpPr>
        <p:spPr>
          <a:xfrm>
            <a:off x="923306" y="1443137"/>
            <a:ext cx="3239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VENUS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339AB93-E3F5-485E-920F-31F050B20C80}"/>
              </a:ext>
            </a:extLst>
          </p:cNvPr>
          <p:cNvSpPr/>
          <p:nvPr/>
        </p:nvSpPr>
        <p:spPr>
          <a:xfrm>
            <a:off x="138375" y="3461015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5" name="TextBox 5">
            <a:extLst>
              <a:ext uri="{FF2B5EF4-FFF2-40B4-BE49-F238E27FC236}">
                <a16:creationId xmlns:a16="http://schemas.microsoft.com/office/drawing/2014/main" id="{CD82ABBC-6B12-4B2F-9EC8-A0525B34336D}"/>
              </a:ext>
            </a:extLst>
          </p:cNvPr>
          <p:cNvSpPr txBox="1"/>
          <p:nvPr/>
        </p:nvSpPr>
        <p:spPr>
          <a:xfrm>
            <a:off x="268857" y="3510956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 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1D22A584-FBAA-41C9-AD47-C6501323F672}"/>
              </a:ext>
            </a:extLst>
          </p:cNvPr>
          <p:cNvCxnSpPr/>
          <p:nvPr/>
        </p:nvCxnSpPr>
        <p:spPr>
          <a:xfrm>
            <a:off x="6483098" y="3500772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9">
            <a:extLst>
              <a:ext uri="{FF2B5EF4-FFF2-40B4-BE49-F238E27FC236}">
                <a16:creationId xmlns:a16="http://schemas.microsoft.com/office/drawing/2014/main" id="{DC6BCA88-B683-474A-AFEF-A6531E7FBE07}"/>
              </a:ext>
            </a:extLst>
          </p:cNvPr>
          <p:cNvSpPr txBox="1"/>
          <p:nvPr/>
        </p:nvSpPr>
        <p:spPr>
          <a:xfrm>
            <a:off x="926584" y="4060791"/>
            <a:ext cx="27503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MERCURY</a:t>
            </a:r>
          </a:p>
        </p:txBody>
      </p:sp>
      <p:sp>
        <p:nvSpPr>
          <p:cNvPr id="48" name="TextBox 10">
            <a:extLst>
              <a:ext uri="{FF2B5EF4-FFF2-40B4-BE49-F238E27FC236}">
                <a16:creationId xmlns:a16="http://schemas.microsoft.com/office/drawing/2014/main" id="{4AC294A7-43B4-4875-AFA2-B7B10D754676}"/>
              </a:ext>
            </a:extLst>
          </p:cNvPr>
          <p:cNvSpPr txBox="1"/>
          <p:nvPr/>
        </p:nvSpPr>
        <p:spPr>
          <a:xfrm>
            <a:off x="147344" y="3869322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9" name="TextBox 12">
            <a:extLst>
              <a:ext uri="{FF2B5EF4-FFF2-40B4-BE49-F238E27FC236}">
                <a16:creationId xmlns:a16="http://schemas.microsoft.com/office/drawing/2014/main" id="{62A041A8-F9A2-4899-B4D9-A46F9667FD2F}"/>
              </a:ext>
            </a:extLst>
          </p:cNvPr>
          <p:cNvSpPr txBox="1"/>
          <p:nvPr/>
        </p:nvSpPr>
        <p:spPr>
          <a:xfrm>
            <a:off x="198206" y="5384755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0" name="TextBox 13">
            <a:extLst>
              <a:ext uri="{FF2B5EF4-FFF2-40B4-BE49-F238E27FC236}">
                <a16:creationId xmlns:a16="http://schemas.microsoft.com/office/drawing/2014/main" id="{7399E49D-BDE6-4E9A-8C04-B27F9EA124F7}"/>
              </a:ext>
            </a:extLst>
          </p:cNvPr>
          <p:cNvSpPr txBox="1"/>
          <p:nvPr/>
        </p:nvSpPr>
        <p:spPr>
          <a:xfrm>
            <a:off x="127370" y="5693347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057D209F-A4DC-4FEA-8877-30CF0863D0F2}"/>
              </a:ext>
            </a:extLst>
          </p:cNvPr>
          <p:cNvCxnSpPr/>
          <p:nvPr/>
        </p:nvCxnSpPr>
        <p:spPr>
          <a:xfrm>
            <a:off x="143420" y="6228310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16">
            <a:extLst>
              <a:ext uri="{FF2B5EF4-FFF2-40B4-BE49-F238E27FC236}">
                <a16:creationId xmlns:a16="http://schemas.microsoft.com/office/drawing/2014/main" id="{311C8259-46E9-4641-9985-5E36CE032F6A}"/>
              </a:ext>
            </a:extLst>
          </p:cNvPr>
          <p:cNvSpPr txBox="1"/>
          <p:nvPr/>
        </p:nvSpPr>
        <p:spPr>
          <a:xfrm>
            <a:off x="161176" y="6264205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54" name="TextBox 23">
            <a:extLst>
              <a:ext uri="{FF2B5EF4-FFF2-40B4-BE49-F238E27FC236}">
                <a16:creationId xmlns:a16="http://schemas.microsoft.com/office/drawing/2014/main" id="{2F26FB83-FB99-4F4F-86E7-87C475082BF9}"/>
              </a:ext>
            </a:extLst>
          </p:cNvPr>
          <p:cNvSpPr txBox="1"/>
          <p:nvPr/>
        </p:nvSpPr>
        <p:spPr>
          <a:xfrm>
            <a:off x="945182" y="6188192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55" name="TextBox 24">
            <a:extLst>
              <a:ext uri="{FF2B5EF4-FFF2-40B4-BE49-F238E27FC236}">
                <a16:creationId xmlns:a16="http://schemas.microsoft.com/office/drawing/2014/main" id="{1687E3DB-FE31-4E46-A2CE-3BC1F21B8305}"/>
              </a:ext>
            </a:extLst>
          </p:cNvPr>
          <p:cNvSpPr txBox="1"/>
          <p:nvPr/>
        </p:nvSpPr>
        <p:spPr>
          <a:xfrm>
            <a:off x="6671956" y="4056152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6" name="TextBox 26">
            <a:extLst>
              <a:ext uri="{FF2B5EF4-FFF2-40B4-BE49-F238E27FC236}">
                <a16:creationId xmlns:a16="http://schemas.microsoft.com/office/drawing/2014/main" id="{F9A2C56B-7DE6-4194-B7D1-EC4667D8EB37}"/>
              </a:ext>
            </a:extLst>
          </p:cNvPr>
          <p:cNvSpPr txBox="1"/>
          <p:nvPr/>
        </p:nvSpPr>
        <p:spPr>
          <a:xfrm>
            <a:off x="6485222" y="4287134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57" name="TextBox 27">
            <a:extLst>
              <a:ext uri="{FF2B5EF4-FFF2-40B4-BE49-F238E27FC236}">
                <a16:creationId xmlns:a16="http://schemas.microsoft.com/office/drawing/2014/main" id="{5B3CDD32-45E3-4556-B4A6-3AA2A220F7A8}"/>
              </a:ext>
            </a:extLst>
          </p:cNvPr>
          <p:cNvSpPr txBox="1"/>
          <p:nvPr/>
        </p:nvSpPr>
        <p:spPr>
          <a:xfrm>
            <a:off x="6483098" y="5581979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16A041C-91A2-41AB-AC17-09433C526A19}"/>
              </a:ext>
            </a:extLst>
          </p:cNvPr>
          <p:cNvSpPr/>
          <p:nvPr/>
        </p:nvSpPr>
        <p:spPr>
          <a:xfrm>
            <a:off x="4127331" y="3836421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9" name="TextBox 30">
            <a:extLst>
              <a:ext uri="{FF2B5EF4-FFF2-40B4-BE49-F238E27FC236}">
                <a16:creationId xmlns:a16="http://schemas.microsoft.com/office/drawing/2014/main" id="{B2CB3FC1-FEFC-475C-9998-EBC63F28FDCA}"/>
              </a:ext>
            </a:extLst>
          </p:cNvPr>
          <p:cNvSpPr txBox="1"/>
          <p:nvPr/>
        </p:nvSpPr>
        <p:spPr>
          <a:xfrm>
            <a:off x="4144653" y="3962437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60" name="TextBox 10">
            <a:extLst>
              <a:ext uri="{FF2B5EF4-FFF2-40B4-BE49-F238E27FC236}">
                <a16:creationId xmlns:a16="http://schemas.microsoft.com/office/drawing/2014/main" id="{8ACB2B75-D671-4A02-B4FB-A9B5DED1CCA3}"/>
              </a:ext>
            </a:extLst>
          </p:cNvPr>
          <p:cNvSpPr txBox="1"/>
          <p:nvPr/>
        </p:nvSpPr>
        <p:spPr>
          <a:xfrm>
            <a:off x="127374" y="4514378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61" name="TextBox 9">
            <a:extLst>
              <a:ext uri="{FF2B5EF4-FFF2-40B4-BE49-F238E27FC236}">
                <a16:creationId xmlns:a16="http://schemas.microsoft.com/office/drawing/2014/main" id="{AA5DA429-1DB2-49B4-9402-F1CE83A8C231}"/>
              </a:ext>
            </a:extLst>
          </p:cNvPr>
          <p:cNvSpPr txBox="1"/>
          <p:nvPr/>
        </p:nvSpPr>
        <p:spPr>
          <a:xfrm>
            <a:off x="928801" y="4719905"/>
            <a:ext cx="3343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VENUS</a:t>
            </a:r>
          </a:p>
        </p:txBody>
      </p:sp>
      <p:pic>
        <p:nvPicPr>
          <p:cNvPr id="63" name="Graphic 62" descr="Constellation with solid fill">
            <a:extLst>
              <a:ext uri="{FF2B5EF4-FFF2-40B4-BE49-F238E27FC236}">
                <a16:creationId xmlns:a16="http://schemas.microsoft.com/office/drawing/2014/main" id="{A49AE828-D1CC-45DA-8161-0682B29A98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51368" y="942470"/>
            <a:ext cx="914400" cy="914400"/>
          </a:xfrm>
          <a:prstGeom prst="rect">
            <a:avLst/>
          </a:prstGeom>
        </p:spPr>
      </p:pic>
      <p:pic>
        <p:nvPicPr>
          <p:cNvPr id="65" name="Graphic 64" descr="Astronaut male with solid fill">
            <a:extLst>
              <a:ext uri="{FF2B5EF4-FFF2-40B4-BE49-F238E27FC236}">
                <a16:creationId xmlns:a16="http://schemas.microsoft.com/office/drawing/2014/main" id="{15D8B7F9-1827-49E0-B076-5DAEC4C532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182683" y="4267188"/>
            <a:ext cx="914400" cy="914400"/>
          </a:xfrm>
          <a:prstGeom prst="rect">
            <a:avLst/>
          </a:prstGeom>
        </p:spPr>
      </p:pic>
      <p:pic>
        <p:nvPicPr>
          <p:cNvPr id="67" name="Graphic 66" descr="Rocket with solid fill">
            <a:extLst>
              <a:ext uri="{FF2B5EF4-FFF2-40B4-BE49-F238E27FC236}">
                <a16:creationId xmlns:a16="http://schemas.microsoft.com/office/drawing/2014/main" id="{7B71E082-811C-4992-9043-7C02674C8F3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2825691"/>
            <a:ext cx="615504" cy="615504"/>
          </a:xfrm>
          <a:prstGeom prst="rect">
            <a:avLst/>
          </a:prstGeom>
        </p:spPr>
      </p:pic>
      <p:pic>
        <p:nvPicPr>
          <p:cNvPr id="68" name="Graphic 67" descr="Rocket with solid fill">
            <a:extLst>
              <a:ext uri="{FF2B5EF4-FFF2-40B4-BE49-F238E27FC236}">
                <a16:creationId xmlns:a16="http://schemas.microsoft.com/office/drawing/2014/main" id="{04A4AC8C-B67A-4904-AFCD-9425AD232C9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6101478"/>
            <a:ext cx="615504" cy="615504"/>
          </a:xfrm>
          <a:prstGeom prst="rect">
            <a:avLst/>
          </a:prstGeom>
        </p:spPr>
      </p:pic>
      <p:sp>
        <p:nvSpPr>
          <p:cNvPr id="69" name="TextBox 28">
            <a:extLst>
              <a:ext uri="{FF2B5EF4-FFF2-40B4-BE49-F238E27FC236}">
                <a16:creationId xmlns:a16="http://schemas.microsoft.com/office/drawing/2014/main" id="{74ED19F8-D049-4EA4-9D59-2C66DB6D440A}"/>
              </a:ext>
            </a:extLst>
          </p:cNvPr>
          <p:cNvSpPr txBox="1"/>
          <p:nvPr/>
        </p:nvSpPr>
        <p:spPr>
          <a:xfrm>
            <a:off x="6676445" y="2447576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4455164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98863C3-8C51-4912-8920-AA6CCDED979C}"/>
              </a:ext>
            </a:extLst>
          </p:cNvPr>
          <p:cNvSpPr/>
          <p:nvPr/>
        </p:nvSpPr>
        <p:spPr>
          <a:xfrm>
            <a:off x="132880" y="184247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83E4283A-0A5F-4CDF-A2D8-232AB0BD4728}"/>
              </a:ext>
            </a:extLst>
          </p:cNvPr>
          <p:cNvSpPr txBox="1"/>
          <p:nvPr/>
        </p:nvSpPr>
        <p:spPr>
          <a:xfrm>
            <a:off x="263362" y="219198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0EC15C2-0B8A-4F13-9370-52BE43B57FD1}"/>
              </a:ext>
            </a:extLst>
          </p:cNvPr>
          <p:cNvCxnSpPr/>
          <p:nvPr/>
        </p:nvCxnSpPr>
        <p:spPr>
          <a:xfrm>
            <a:off x="6477603" y="224004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9">
            <a:extLst>
              <a:ext uri="{FF2B5EF4-FFF2-40B4-BE49-F238E27FC236}">
                <a16:creationId xmlns:a16="http://schemas.microsoft.com/office/drawing/2014/main" id="{4940309C-E5DB-4DE0-9C69-6FF1F61353DC}"/>
              </a:ext>
            </a:extLst>
          </p:cNvPr>
          <p:cNvSpPr txBox="1"/>
          <p:nvPr/>
        </p:nvSpPr>
        <p:spPr>
          <a:xfrm>
            <a:off x="891109" y="784023"/>
            <a:ext cx="33488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MERCURY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25CDC2CB-2431-4B5F-9F50-884C17BD83E6}"/>
              </a:ext>
            </a:extLst>
          </p:cNvPr>
          <p:cNvSpPr txBox="1"/>
          <p:nvPr/>
        </p:nvSpPr>
        <p:spPr>
          <a:xfrm>
            <a:off x="141849" y="592554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2339B3A8-9A90-4BD2-96DD-F4E7E7E7D708}"/>
              </a:ext>
            </a:extLst>
          </p:cNvPr>
          <p:cNvSpPr txBox="1"/>
          <p:nvPr/>
        </p:nvSpPr>
        <p:spPr>
          <a:xfrm>
            <a:off x="192711" y="2107987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C0B9F491-99C4-48D3-AED2-409F3DEAE827}"/>
              </a:ext>
            </a:extLst>
          </p:cNvPr>
          <p:cNvSpPr txBox="1"/>
          <p:nvPr/>
        </p:nvSpPr>
        <p:spPr>
          <a:xfrm>
            <a:off x="121875" y="2416579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F67DA21-A700-4A44-B4DA-EC95F98E7F85}"/>
              </a:ext>
            </a:extLst>
          </p:cNvPr>
          <p:cNvCxnSpPr/>
          <p:nvPr/>
        </p:nvCxnSpPr>
        <p:spPr>
          <a:xfrm>
            <a:off x="137925" y="2951542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6">
            <a:extLst>
              <a:ext uri="{FF2B5EF4-FFF2-40B4-BE49-F238E27FC236}">
                <a16:creationId xmlns:a16="http://schemas.microsoft.com/office/drawing/2014/main" id="{F9404F8F-9732-4F8A-80F7-2CB4EE75F716}"/>
              </a:ext>
            </a:extLst>
          </p:cNvPr>
          <p:cNvSpPr txBox="1"/>
          <p:nvPr/>
        </p:nvSpPr>
        <p:spPr>
          <a:xfrm>
            <a:off x="155681" y="2987437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6" name="TextBox 23">
            <a:extLst>
              <a:ext uri="{FF2B5EF4-FFF2-40B4-BE49-F238E27FC236}">
                <a16:creationId xmlns:a16="http://schemas.microsoft.com/office/drawing/2014/main" id="{59ED6AE1-F0CB-45D4-85DA-EB706AE1FB6D}"/>
              </a:ext>
            </a:extLst>
          </p:cNvPr>
          <p:cNvSpPr txBox="1"/>
          <p:nvPr/>
        </p:nvSpPr>
        <p:spPr>
          <a:xfrm>
            <a:off x="939687" y="2911424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17" name="TextBox 24">
            <a:extLst>
              <a:ext uri="{FF2B5EF4-FFF2-40B4-BE49-F238E27FC236}">
                <a16:creationId xmlns:a16="http://schemas.microsoft.com/office/drawing/2014/main" id="{555A3CBB-F57E-4CF0-B0B0-5B47F0AEF38B}"/>
              </a:ext>
            </a:extLst>
          </p:cNvPr>
          <p:cNvSpPr txBox="1"/>
          <p:nvPr/>
        </p:nvSpPr>
        <p:spPr>
          <a:xfrm>
            <a:off x="6666461" y="779384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8" name="TextBox 26">
            <a:extLst>
              <a:ext uri="{FF2B5EF4-FFF2-40B4-BE49-F238E27FC236}">
                <a16:creationId xmlns:a16="http://schemas.microsoft.com/office/drawing/2014/main" id="{1B846A7F-11F6-4A05-B338-59AA261210CD}"/>
              </a:ext>
            </a:extLst>
          </p:cNvPr>
          <p:cNvSpPr txBox="1"/>
          <p:nvPr/>
        </p:nvSpPr>
        <p:spPr>
          <a:xfrm>
            <a:off x="6479727" y="1010366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19" name="TextBox 27">
            <a:extLst>
              <a:ext uri="{FF2B5EF4-FFF2-40B4-BE49-F238E27FC236}">
                <a16:creationId xmlns:a16="http://schemas.microsoft.com/office/drawing/2014/main" id="{4EB4F82C-B896-4E8A-AD9F-2C8D922136F8}"/>
              </a:ext>
            </a:extLst>
          </p:cNvPr>
          <p:cNvSpPr txBox="1"/>
          <p:nvPr/>
        </p:nvSpPr>
        <p:spPr>
          <a:xfrm>
            <a:off x="6477603" y="2305211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20" name="TextBox 28">
            <a:extLst>
              <a:ext uri="{FF2B5EF4-FFF2-40B4-BE49-F238E27FC236}">
                <a16:creationId xmlns:a16="http://schemas.microsoft.com/office/drawing/2014/main" id="{6ADC148D-9608-455D-B6F9-7C1B0B2B76F8}"/>
              </a:ext>
            </a:extLst>
          </p:cNvPr>
          <p:cNvSpPr txBox="1"/>
          <p:nvPr/>
        </p:nvSpPr>
        <p:spPr>
          <a:xfrm>
            <a:off x="6685961" y="5719981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F238A7E-F314-47F0-90FA-3F94B858DC89}"/>
              </a:ext>
            </a:extLst>
          </p:cNvPr>
          <p:cNvSpPr/>
          <p:nvPr/>
        </p:nvSpPr>
        <p:spPr>
          <a:xfrm>
            <a:off x="4121836" y="559653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2" name="TextBox 30">
            <a:extLst>
              <a:ext uri="{FF2B5EF4-FFF2-40B4-BE49-F238E27FC236}">
                <a16:creationId xmlns:a16="http://schemas.microsoft.com/office/drawing/2014/main" id="{4762D6C8-0ED0-4603-AE99-F26F34AFDC5E}"/>
              </a:ext>
            </a:extLst>
          </p:cNvPr>
          <p:cNvSpPr txBox="1"/>
          <p:nvPr/>
        </p:nvSpPr>
        <p:spPr>
          <a:xfrm>
            <a:off x="4139158" y="685669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41" name="TextBox 10">
            <a:extLst>
              <a:ext uri="{FF2B5EF4-FFF2-40B4-BE49-F238E27FC236}">
                <a16:creationId xmlns:a16="http://schemas.microsoft.com/office/drawing/2014/main" id="{19DFF27A-50D6-40F5-96F0-289405D68007}"/>
              </a:ext>
            </a:extLst>
          </p:cNvPr>
          <p:cNvSpPr txBox="1"/>
          <p:nvPr/>
        </p:nvSpPr>
        <p:spPr>
          <a:xfrm>
            <a:off x="121879" y="1237610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3" name="TextBox 9">
            <a:extLst>
              <a:ext uri="{FF2B5EF4-FFF2-40B4-BE49-F238E27FC236}">
                <a16:creationId xmlns:a16="http://schemas.microsoft.com/office/drawing/2014/main" id="{F38A79FF-F2E4-47AA-996C-33F725E24E54}"/>
              </a:ext>
            </a:extLst>
          </p:cNvPr>
          <p:cNvSpPr txBox="1"/>
          <p:nvPr/>
        </p:nvSpPr>
        <p:spPr>
          <a:xfrm>
            <a:off x="893325" y="1443137"/>
            <a:ext cx="3348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GANYMEDE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339AB93-E3F5-485E-920F-31F050B20C80}"/>
              </a:ext>
            </a:extLst>
          </p:cNvPr>
          <p:cNvSpPr/>
          <p:nvPr/>
        </p:nvSpPr>
        <p:spPr>
          <a:xfrm>
            <a:off x="138375" y="3461015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5" name="TextBox 5">
            <a:extLst>
              <a:ext uri="{FF2B5EF4-FFF2-40B4-BE49-F238E27FC236}">
                <a16:creationId xmlns:a16="http://schemas.microsoft.com/office/drawing/2014/main" id="{CD82ABBC-6B12-4B2F-9EC8-A0525B34336D}"/>
              </a:ext>
            </a:extLst>
          </p:cNvPr>
          <p:cNvSpPr txBox="1"/>
          <p:nvPr/>
        </p:nvSpPr>
        <p:spPr>
          <a:xfrm>
            <a:off x="268857" y="3510956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 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1D22A584-FBAA-41C9-AD47-C6501323F672}"/>
              </a:ext>
            </a:extLst>
          </p:cNvPr>
          <p:cNvCxnSpPr/>
          <p:nvPr/>
        </p:nvCxnSpPr>
        <p:spPr>
          <a:xfrm>
            <a:off x="6483098" y="3500772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9">
            <a:extLst>
              <a:ext uri="{FF2B5EF4-FFF2-40B4-BE49-F238E27FC236}">
                <a16:creationId xmlns:a16="http://schemas.microsoft.com/office/drawing/2014/main" id="{DC6BCA88-B683-474A-AFEF-A6531E7FBE07}"/>
              </a:ext>
            </a:extLst>
          </p:cNvPr>
          <p:cNvSpPr txBox="1"/>
          <p:nvPr/>
        </p:nvSpPr>
        <p:spPr>
          <a:xfrm>
            <a:off x="896604" y="4060791"/>
            <a:ext cx="33433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MERCURY</a:t>
            </a:r>
          </a:p>
        </p:txBody>
      </p:sp>
      <p:sp>
        <p:nvSpPr>
          <p:cNvPr id="48" name="TextBox 10">
            <a:extLst>
              <a:ext uri="{FF2B5EF4-FFF2-40B4-BE49-F238E27FC236}">
                <a16:creationId xmlns:a16="http://schemas.microsoft.com/office/drawing/2014/main" id="{4AC294A7-43B4-4875-AFA2-B7B10D754676}"/>
              </a:ext>
            </a:extLst>
          </p:cNvPr>
          <p:cNvSpPr txBox="1"/>
          <p:nvPr/>
        </p:nvSpPr>
        <p:spPr>
          <a:xfrm>
            <a:off x="147344" y="3869322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9" name="TextBox 12">
            <a:extLst>
              <a:ext uri="{FF2B5EF4-FFF2-40B4-BE49-F238E27FC236}">
                <a16:creationId xmlns:a16="http://schemas.microsoft.com/office/drawing/2014/main" id="{62A041A8-F9A2-4899-B4D9-A46F9667FD2F}"/>
              </a:ext>
            </a:extLst>
          </p:cNvPr>
          <p:cNvSpPr txBox="1"/>
          <p:nvPr/>
        </p:nvSpPr>
        <p:spPr>
          <a:xfrm>
            <a:off x="198206" y="5384755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0" name="TextBox 13">
            <a:extLst>
              <a:ext uri="{FF2B5EF4-FFF2-40B4-BE49-F238E27FC236}">
                <a16:creationId xmlns:a16="http://schemas.microsoft.com/office/drawing/2014/main" id="{7399E49D-BDE6-4E9A-8C04-B27F9EA124F7}"/>
              </a:ext>
            </a:extLst>
          </p:cNvPr>
          <p:cNvSpPr txBox="1"/>
          <p:nvPr/>
        </p:nvSpPr>
        <p:spPr>
          <a:xfrm>
            <a:off x="127370" y="5693347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057D209F-A4DC-4FEA-8877-30CF0863D0F2}"/>
              </a:ext>
            </a:extLst>
          </p:cNvPr>
          <p:cNvCxnSpPr/>
          <p:nvPr/>
        </p:nvCxnSpPr>
        <p:spPr>
          <a:xfrm>
            <a:off x="143420" y="6228310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16">
            <a:extLst>
              <a:ext uri="{FF2B5EF4-FFF2-40B4-BE49-F238E27FC236}">
                <a16:creationId xmlns:a16="http://schemas.microsoft.com/office/drawing/2014/main" id="{311C8259-46E9-4641-9985-5E36CE032F6A}"/>
              </a:ext>
            </a:extLst>
          </p:cNvPr>
          <p:cNvSpPr txBox="1"/>
          <p:nvPr/>
        </p:nvSpPr>
        <p:spPr>
          <a:xfrm>
            <a:off x="161176" y="6264205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54" name="TextBox 23">
            <a:extLst>
              <a:ext uri="{FF2B5EF4-FFF2-40B4-BE49-F238E27FC236}">
                <a16:creationId xmlns:a16="http://schemas.microsoft.com/office/drawing/2014/main" id="{2F26FB83-FB99-4F4F-86E7-87C475082BF9}"/>
              </a:ext>
            </a:extLst>
          </p:cNvPr>
          <p:cNvSpPr txBox="1"/>
          <p:nvPr/>
        </p:nvSpPr>
        <p:spPr>
          <a:xfrm>
            <a:off x="945182" y="6188192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55" name="TextBox 24">
            <a:extLst>
              <a:ext uri="{FF2B5EF4-FFF2-40B4-BE49-F238E27FC236}">
                <a16:creationId xmlns:a16="http://schemas.microsoft.com/office/drawing/2014/main" id="{1687E3DB-FE31-4E46-A2CE-3BC1F21B8305}"/>
              </a:ext>
            </a:extLst>
          </p:cNvPr>
          <p:cNvSpPr txBox="1"/>
          <p:nvPr/>
        </p:nvSpPr>
        <p:spPr>
          <a:xfrm>
            <a:off x="6671956" y="4056152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6" name="TextBox 26">
            <a:extLst>
              <a:ext uri="{FF2B5EF4-FFF2-40B4-BE49-F238E27FC236}">
                <a16:creationId xmlns:a16="http://schemas.microsoft.com/office/drawing/2014/main" id="{F9A2C56B-7DE6-4194-B7D1-EC4667D8EB37}"/>
              </a:ext>
            </a:extLst>
          </p:cNvPr>
          <p:cNvSpPr txBox="1"/>
          <p:nvPr/>
        </p:nvSpPr>
        <p:spPr>
          <a:xfrm>
            <a:off x="6485222" y="4287134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57" name="TextBox 27">
            <a:extLst>
              <a:ext uri="{FF2B5EF4-FFF2-40B4-BE49-F238E27FC236}">
                <a16:creationId xmlns:a16="http://schemas.microsoft.com/office/drawing/2014/main" id="{5B3CDD32-45E3-4556-B4A6-3AA2A220F7A8}"/>
              </a:ext>
            </a:extLst>
          </p:cNvPr>
          <p:cNvSpPr txBox="1"/>
          <p:nvPr/>
        </p:nvSpPr>
        <p:spPr>
          <a:xfrm>
            <a:off x="6483098" y="5581979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16A041C-91A2-41AB-AC17-09433C526A19}"/>
              </a:ext>
            </a:extLst>
          </p:cNvPr>
          <p:cNvSpPr/>
          <p:nvPr/>
        </p:nvSpPr>
        <p:spPr>
          <a:xfrm>
            <a:off x="4127331" y="3836421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9" name="TextBox 30">
            <a:extLst>
              <a:ext uri="{FF2B5EF4-FFF2-40B4-BE49-F238E27FC236}">
                <a16:creationId xmlns:a16="http://schemas.microsoft.com/office/drawing/2014/main" id="{B2CB3FC1-FEFC-475C-9998-EBC63F28FDCA}"/>
              </a:ext>
            </a:extLst>
          </p:cNvPr>
          <p:cNvSpPr txBox="1"/>
          <p:nvPr/>
        </p:nvSpPr>
        <p:spPr>
          <a:xfrm>
            <a:off x="4144653" y="3962437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60" name="TextBox 10">
            <a:extLst>
              <a:ext uri="{FF2B5EF4-FFF2-40B4-BE49-F238E27FC236}">
                <a16:creationId xmlns:a16="http://schemas.microsoft.com/office/drawing/2014/main" id="{8ACB2B75-D671-4A02-B4FB-A9B5DED1CCA3}"/>
              </a:ext>
            </a:extLst>
          </p:cNvPr>
          <p:cNvSpPr txBox="1"/>
          <p:nvPr/>
        </p:nvSpPr>
        <p:spPr>
          <a:xfrm>
            <a:off x="127374" y="4514378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61" name="TextBox 9">
            <a:extLst>
              <a:ext uri="{FF2B5EF4-FFF2-40B4-BE49-F238E27FC236}">
                <a16:creationId xmlns:a16="http://schemas.microsoft.com/office/drawing/2014/main" id="{AA5DA429-1DB2-49B4-9402-F1CE83A8C231}"/>
              </a:ext>
            </a:extLst>
          </p:cNvPr>
          <p:cNvSpPr txBox="1"/>
          <p:nvPr/>
        </p:nvSpPr>
        <p:spPr>
          <a:xfrm>
            <a:off x="898821" y="4719905"/>
            <a:ext cx="3343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GANYMEDE</a:t>
            </a:r>
          </a:p>
        </p:txBody>
      </p:sp>
      <p:pic>
        <p:nvPicPr>
          <p:cNvPr id="63" name="Graphic 62" descr="Constellation with solid fill">
            <a:extLst>
              <a:ext uri="{FF2B5EF4-FFF2-40B4-BE49-F238E27FC236}">
                <a16:creationId xmlns:a16="http://schemas.microsoft.com/office/drawing/2014/main" id="{A49AE828-D1CC-45DA-8161-0682B29A98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51368" y="942470"/>
            <a:ext cx="914400" cy="914400"/>
          </a:xfrm>
          <a:prstGeom prst="rect">
            <a:avLst/>
          </a:prstGeom>
        </p:spPr>
      </p:pic>
      <p:pic>
        <p:nvPicPr>
          <p:cNvPr id="65" name="Graphic 64" descr="Astronaut male with solid fill">
            <a:extLst>
              <a:ext uri="{FF2B5EF4-FFF2-40B4-BE49-F238E27FC236}">
                <a16:creationId xmlns:a16="http://schemas.microsoft.com/office/drawing/2014/main" id="{15D8B7F9-1827-49E0-B076-5DAEC4C532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182683" y="4267188"/>
            <a:ext cx="914400" cy="914400"/>
          </a:xfrm>
          <a:prstGeom prst="rect">
            <a:avLst/>
          </a:prstGeom>
        </p:spPr>
      </p:pic>
      <p:pic>
        <p:nvPicPr>
          <p:cNvPr id="67" name="Graphic 66" descr="Rocket with solid fill">
            <a:extLst>
              <a:ext uri="{FF2B5EF4-FFF2-40B4-BE49-F238E27FC236}">
                <a16:creationId xmlns:a16="http://schemas.microsoft.com/office/drawing/2014/main" id="{7B71E082-811C-4992-9043-7C02674C8F3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2825691"/>
            <a:ext cx="615504" cy="615504"/>
          </a:xfrm>
          <a:prstGeom prst="rect">
            <a:avLst/>
          </a:prstGeom>
        </p:spPr>
      </p:pic>
      <p:pic>
        <p:nvPicPr>
          <p:cNvPr id="68" name="Graphic 67" descr="Rocket with solid fill">
            <a:extLst>
              <a:ext uri="{FF2B5EF4-FFF2-40B4-BE49-F238E27FC236}">
                <a16:creationId xmlns:a16="http://schemas.microsoft.com/office/drawing/2014/main" id="{04A4AC8C-B67A-4904-AFCD-9425AD232C9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6101478"/>
            <a:ext cx="615504" cy="615504"/>
          </a:xfrm>
          <a:prstGeom prst="rect">
            <a:avLst/>
          </a:prstGeom>
        </p:spPr>
      </p:pic>
      <p:sp>
        <p:nvSpPr>
          <p:cNvPr id="69" name="TextBox 28">
            <a:extLst>
              <a:ext uri="{FF2B5EF4-FFF2-40B4-BE49-F238E27FC236}">
                <a16:creationId xmlns:a16="http://schemas.microsoft.com/office/drawing/2014/main" id="{74ED19F8-D049-4EA4-9D59-2C66DB6D440A}"/>
              </a:ext>
            </a:extLst>
          </p:cNvPr>
          <p:cNvSpPr txBox="1"/>
          <p:nvPr/>
        </p:nvSpPr>
        <p:spPr>
          <a:xfrm>
            <a:off x="6676445" y="2447576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7784845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98863C3-8C51-4912-8920-AA6CCDED979C}"/>
              </a:ext>
            </a:extLst>
          </p:cNvPr>
          <p:cNvSpPr/>
          <p:nvPr/>
        </p:nvSpPr>
        <p:spPr>
          <a:xfrm>
            <a:off x="132880" y="184247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83E4283A-0A5F-4CDF-A2D8-232AB0BD4728}"/>
              </a:ext>
            </a:extLst>
          </p:cNvPr>
          <p:cNvSpPr txBox="1"/>
          <p:nvPr/>
        </p:nvSpPr>
        <p:spPr>
          <a:xfrm>
            <a:off x="263362" y="219198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0EC15C2-0B8A-4F13-9370-52BE43B57FD1}"/>
              </a:ext>
            </a:extLst>
          </p:cNvPr>
          <p:cNvCxnSpPr/>
          <p:nvPr/>
        </p:nvCxnSpPr>
        <p:spPr>
          <a:xfrm>
            <a:off x="6477603" y="224004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9">
            <a:extLst>
              <a:ext uri="{FF2B5EF4-FFF2-40B4-BE49-F238E27FC236}">
                <a16:creationId xmlns:a16="http://schemas.microsoft.com/office/drawing/2014/main" id="{4940309C-E5DB-4DE0-9C69-6FF1F61353DC}"/>
              </a:ext>
            </a:extLst>
          </p:cNvPr>
          <p:cNvSpPr txBox="1"/>
          <p:nvPr/>
        </p:nvSpPr>
        <p:spPr>
          <a:xfrm>
            <a:off x="891109" y="784023"/>
            <a:ext cx="33488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MARS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25CDC2CB-2431-4B5F-9F50-884C17BD83E6}"/>
              </a:ext>
            </a:extLst>
          </p:cNvPr>
          <p:cNvSpPr txBox="1"/>
          <p:nvPr/>
        </p:nvSpPr>
        <p:spPr>
          <a:xfrm>
            <a:off x="141849" y="592554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2339B3A8-9A90-4BD2-96DD-F4E7E7E7D708}"/>
              </a:ext>
            </a:extLst>
          </p:cNvPr>
          <p:cNvSpPr txBox="1"/>
          <p:nvPr/>
        </p:nvSpPr>
        <p:spPr>
          <a:xfrm>
            <a:off x="192711" y="2107987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C0B9F491-99C4-48D3-AED2-409F3DEAE827}"/>
              </a:ext>
            </a:extLst>
          </p:cNvPr>
          <p:cNvSpPr txBox="1"/>
          <p:nvPr/>
        </p:nvSpPr>
        <p:spPr>
          <a:xfrm>
            <a:off x="121875" y="2416579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F67DA21-A700-4A44-B4DA-EC95F98E7F85}"/>
              </a:ext>
            </a:extLst>
          </p:cNvPr>
          <p:cNvCxnSpPr/>
          <p:nvPr/>
        </p:nvCxnSpPr>
        <p:spPr>
          <a:xfrm>
            <a:off x="137925" y="2951542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6">
            <a:extLst>
              <a:ext uri="{FF2B5EF4-FFF2-40B4-BE49-F238E27FC236}">
                <a16:creationId xmlns:a16="http://schemas.microsoft.com/office/drawing/2014/main" id="{F9404F8F-9732-4F8A-80F7-2CB4EE75F716}"/>
              </a:ext>
            </a:extLst>
          </p:cNvPr>
          <p:cNvSpPr txBox="1"/>
          <p:nvPr/>
        </p:nvSpPr>
        <p:spPr>
          <a:xfrm>
            <a:off x="155681" y="2987437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6" name="TextBox 23">
            <a:extLst>
              <a:ext uri="{FF2B5EF4-FFF2-40B4-BE49-F238E27FC236}">
                <a16:creationId xmlns:a16="http://schemas.microsoft.com/office/drawing/2014/main" id="{59ED6AE1-F0CB-45D4-85DA-EB706AE1FB6D}"/>
              </a:ext>
            </a:extLst>
          </p:cNvPr>
          <p:cNvSpPr txBox="1"/>
          <p:nvPr/>
        </p:nvSpPr>
        <p:spPr>
          <a:xfrm>
            <a:off x="939687" y="2911424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17" name="TextBox 24">
            <a:extLst>
              <a:ext uri="{FF2B5EF4-FFF2-40B4-BE49-F238E27FC236}">
                <a16:creationId xmlns:a16="http://schemas.microsoft.com/office/drawing/2014/main" id="{555A3CBB-F57E-4CF0-B0B0-5B47F0AEF38B}"/>
              </a:ext>
            </a:extLst>
          </p:cNvPr>
          <p:cNvSpPr txBox="1"/>
          <p:nvPr/>
        </p:nvSpPr>
        <p:spPr>
          <a:xfrm>
            <a:off x="6666461" y="779384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8" name="TextBox 26">
            <a:extLst>
              <a:ext uri="{FF2B5EF4-FFF2-40B4-BE49-F238E27FC236}">
                <a16:creationId xmlns:a16="http://schemas.microsoft.com/office/drawing/2014/main" id="{1B846A7F-11F6-4A05-B338-59AA261210CD}"/>
              </a:ext>
            </a:extLst>
          </p:cNvPr>
          <p:cNvSpPr txBox="1"/>
          <p:nvPr/>
        </p:nvSpPr>
        <p:spPr>
          <a:xfrm>
            <a:off x="6479727" y="1010366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19" name="TextBox 27">
            <a:extLst>
              <a:ext uri="{FF2B5EF4-FFF2-40B4-BE49-F238E27FC236}">
                <a16:creationId xmlns:a16="http://schemas.microsoft.com/office/drawing/2014/main" id="{4EB4F82C-B896-4E8A-AD9F-2C8D922136F8}"/>
              </a:ext>
            </a:extLst>
          </p:cNvPr>
          <p:cNvSpPr txBox="1"/>
          <p:nvPr/>
        </p:nvSpPr>
        <p:spPr>
          <a:xfrm>
            <a:off x="6477603" y="2305211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20" name="TextBox 28">
            <a:extLst>
              <a:ext uri="{FF2B5EF4-FFF2-40B4-BE49-F238E27FC236}">
                <a16:creationId xmlns:a16="http://schemas.microsoft.com/office/drawing/2014/main" id="{6ADC148D-9608-455D-B6F9-7C1B0B2B76F8}"/>
              </a:ext>
            </a:extLst>
          </p:cNvPr>
          <p:cNvSpPr txBox="1"/>
          <p:nvPr/>
        </p:nvSpPr>
        <p:spPr>
          <a:xfrm>
            <a:off x="6685961" y="5719981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F238A7E-F314-47F0-90FA-3F94B858DC89}"/>
              </a:ext>
            </a:extLst>
          </p:cNvPr>
          <p:cNvSpPr/>
          <p:nvPr/>
        </p:nvSpPr>
        <p:spPr>
          <a:xfrm>
            <a:off x="4121836" y="559653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2" name="TextBox 30">
            <a:extLst>
              <a:ext uri="{FF2B5EF4-FFF2-40B4-BE49-F238E27FC236}">
                <a16:creationId xmlns:a16="http://schemas.microsoft.com/office/drawing/2014/main" id="{4762D6C8-0ED0-4603-AE99-F26F34AFDC5E}"/>
              </a:ext>
            </a:extLst>
          </p:cNvPr>
          <p:cNvSpPr txBox="1"/>
          <p:nvPr/>
        </p:nvSpPr>
        <p:spPr>
          <a:xfrm>
            <a:off x="4139158" y="685669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41" name="TextBox 10">
            <a:extLst>
              <a:ext uri="{FF2B5EF4-FFF2-40B4-BE49-F238E27FC236}">
                <a16:creationId xmlns:a16="http://schemas.microsoft.com/office/drawing/2014/main" id="{19DFF27A-50D6-40F5-96F0-289405D68007}"/>
              </a:ext>
            </a:extLst>
          </p:cNvPr>
          <p:cNvSpPr txBox="1"/>
          <p:nvPr/>
        </p:nvSpPr>
        <p:spPr>
          <a:xfrm>
            <a:off x="121879" y="1237610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3" name="TextBox 9">
            <a:extLst>
              <a:ext uri="{FF2B5EF4-FFF2-40B4-BE49-F238E27FC236}">
                <a16:creationId xmlns:a16="http://schemas.microsoft.com/office/drawing/2014/main" id="{F38A79FF-F2E4-47AA-996C-33F725E24E54}"/>
              </a:ext>
            </a:extLst>
          </p:cNvPr>
          <p:cNvSpPr txBox="1"/>
          <p:nvPr/>
        </p:nvSpPr>
        <p:spPr>
          <a:xfrm>
            <a:off x="893325" y="1443137"/>
            <a:ext cx="3348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ENCELADUS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339AB93-E3F5-485E-920F-31F050B20C80}"/>
              </a:ext>
            </a:extLst>
          </p:cNvPr>
          <p:cNvSpPr/>
          <p:nvPr/>
        </p:nvSpPr>
        <p:spPr>
          <a:xfrm>
            <a:off x="138375" y="3461015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5" name="TextBox 5">
            <a:extLst>
              <a:ext uri="{FF2B5EF4-FFF2-40B4-BE49-F238E27FC236}">
                <a16:creationId xmlns:a16="http://schemas.microsoft.com/office/drawing/2014/main" id="{CD82ABBC-6B12-4B2F-9EC8-A0525B34336D}"/>
              </a:ext>
            </a:extLst>
          </p:cNvPr>
          <p:cNvSpPr txBox="1"/>
          <p:nvPr/>
        </p:nvSpPr>
        <p:spPr>
          <a:xfrm>
            <a:off x="268857" y="3510956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 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1D22A584-FBAA-41C9-AD47-C6501323F672}"/>
              </a:ext>
            </a:extLst>
          </p:cNvPr>
          <p:cNvCxnSpPr/>
          <p:nvPr/>
        </p:nvCxnSpPr>
        <p:spPr>
          <a:xfrm>
            <a:off x="6483098" y="3500772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9">
            <a:extLst>
              <a:ext uri="{FF2B5EF4-FFF2-40B4-BE49-F238E27FC236}">
                <a16:creationId xmlns:a16="http://schemas.microsoft.com/office/drawing/2014/main" id="{DC6BCA88-B683-474A-AFEF-A6531E7FBE07}"/>
              </a:ext>
            </a:extLst>
          </p:cNvPr>
          <p:cNvSpPr txBox="1"/>
          <p:nvPr/>
        </p:nvSpPr>
        <p:spPr>
          <a:xfrm>
            <a:off x="896604" y="4060791"/>
            <a:ext cx="33433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MARS</a:t>
            </a:r>
          </a:p>
        </p:txBody>
      </p:sp>
      <p:sp>
        <p:nvSpPr>
          <p:cNvPr id="48" name="TextBox 10">
            <a:extLst>
              <a:ext uri="{FF2B5EF4-FFF2-40B4-BE49-F238E27FC236}">
                <a16:creationId xmlns:a16="http://schemas.microsoft.com/office/drawing/2014/main" id="{4AC294A7-43B4-4875-AFA2-B7B10D754676}"/>
              </a:ext>
            </a:extLst>
          </p:cNvPr>
          <p:cNvSpPr txBox="1"/>
          <p:nvPr/>
        </p:nvSpPr>
        <p:spPr>
          <a:xfrm>
            <a:off x="147344" y="3869322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9" name="TextBox 12">
            <a:extLst>
              <a:ext uri="{FF2B5EF4-FFF2-40B4-BE49-F238E27FC236}">
                <a16:creationId xmlns:a16="http://schemas.microsoft.com/office/drawing/2014/main" id="{62A041A8-F9A2-4899-B4D9-A46F9667FD2F}"/>
              </a:ext>
            </a:extLst>
          </p:cNvPr>
          <p:cNvSpPr txBox="1"/>
          <p:nvPr/>
        </p:nvSpPr>
        <p:spPr>
          <a:xfrm>
            <a:off x="198206" y="5384755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0" name="TextBox 13">
            <a:extLst>
              <a:ext uri="{FF2B5EF4-FFF2-40B4-BE49-F238E27FC236}">
                <a16:creationId xmlns:a16="http://schemas.microsoft.com/office/drawing/2014/main" id="{7399E49D-BDE6-4E9A-8C04-B27F9EA124F7}"/>
              </a:ext>
            </a:extLst>
          </p:cNvPr>
          <p:cNvSpPr txBox="1"/>
          <p:nvPr/>
        </p:nvSpPr>
        <p:spPr>
          <a:xfrm>
            <a:off x="127370" y="5693347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057D209F-A4DC-4FEA-8877-30CF0863D0F2}"/>
              </a:ext>
            </a:extLst>
          </p:cNvPr>
          <p:cNvCxnSpPr/>
          <p:nvPr/>
        </p:nvCxnSpPr>
        <p:spPr>
          <a:xfrm>
            <a:off x="143420" y="6228310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16">
            <a:extLst>
              <a:ext uri="{FF2B5EF4-FFF2-40B4-BE49-F238E27FC236}">
                <a16:creationId xmlns:a16="http://schemas.microsoft.com/office/drawing/2014/main" id="{311C8259-46E9-4641-9985-5E36CE032F6A}"/>
              </a:ext>
            </a:extLst>
          </p:cNvPr>
          <p:cNvSpPr txBox="1"/>
          <p:nvPr/>
        </p:nvSpPr>
        <p:spPr>
          <a:xfrm>
            <a:off x="161176" y="6264205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54" name="TextBox 23">
            <a:extLst>
              <a:ext uri="{FF2B5EF4-FFF2-40B4-BE49-F238E27FC236}">
                <a16:creationId xmlns:a16="http://schemas.microsoft.com/office/drawing/2014/main" id="{2F26FB83-FB99-4F4F-86E7-87C475082BF9}"/>
              </a:ext>
            </a:extLst>
          </p:cNvPr>
          <p:cNvSpPr txBox="1"/>
          <p:nvPr/>
        </p:nvSpPr>
        <p:spPr>
          <a:xfrm>
            <a:off x="945182" y="6188192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55" name="TextBox 24">
            <a:extLst>
              <a:ext uri="{FF2B5EF4-FFF2-40B4-BE49-F238E27FC236}">
                <a16:creationId xmlns:a16="http://schemas.microsoft.com/office/drawing/2014/main" id="{1687E3DB-FE31-4E46-A2CE-3BC1F21B8305}"/>
              </a:ext>
            </a:extLst>
          </p:cNvPr>
          <p:cNvSpPr txBox="1"/>
          <p:nvPr/>
        </p:nvSpPr>
        <p:spPr>
          <a:xfrm>
            <a:off x="6671956" y="4056152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6" name="TextBox 26">
            <a:extLst>
              <a:ext uri="{FF2B5EF4-FFF2-40B4-BE49-F238E27FC236}">
                <a16:creationId xmlns:a16="http://schemas.microsoft.com/office/drawing/2014/main" id="{F9A2C56B-7DE6-4194-B7D1-EC4667D8EB37}"/>
              </a:ext>
            </a:extLst>
          </p:cNvPr>
          <p:cNvSpPr txBox="1"/>
          <p:nvPr/>
        </p:nvSpPr>
        <p:spPr>
          <a:xfrm>
            <a:off x="6485222" y="4287134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57" name="TextBox 27">
            <a:extLst>
              <a:ext uri="{FF2B5EF4-FFF2-40B4-BE49-F238E27FC236}">
                <a16:creationId xmlns:a16="http://schemas.microsoft.com/office/drawing/2014/main" id="{5B3CDD32-45E3-4556-B4A6-3AA2A220F7A8}"/>
              </a:ext>
            </a:extLst>
          </p:cNvPr>
          <p:cNvSpPr txBox="1"/>
          <p:nvPr/>
        </p:nvSpPr>
        <p:spPr>
          <a:xfrm>
            <a:off x="6483098" y="5581979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16A041C-91A2-41AB-AC17-09433C526A19}"/>
              </a:ext>
            </a:extLst>
          </p:cNvPr>
          <p:cNvSpPr/>
          <p:nvPr/>
        </p:nvSpPr>
        <p:spPr>
          <a:xfrm>
            <a:off x="4127331" y="3836421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9" name="TextBox 30">
            <a:extLst>
              <a:ext uri="{FF2B5EF4-FFF2-40B4-BE49-F238E27FC236}">
                <a16:creationId xmlns:a16="http://schemas.microsoft.com/office/drawing/2014/main" id="{B2CB3FC1-FEFC-475C-9998-EBC63F28FDCA}"/>
              </a:ext>
            </a:extLst>
          </p:cNvPr>
          <p:cNvSpPr txBox="1"/>
          <p:nvPr/>
        </p:nvSpPr>
        <p:spPr>
          <a:xfrm>
            <a:off x="4144653" y="3962437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60" name="TextBox 10">
            <a:extLst>
              <a:ext uri="{FF2B5EF4-FFF2-40B4-BE49-F238E27FC236}">
                <a16:creationId xmlns:a16="http://schemas.microsoft.com/office/drawing/2014/main" id="{8ACB2B75-D671-4A02-B4FB-A9B5DED1CCA3}"/>
              </a:ext>
            </a:extLst>
          </p:cNvPr>
          <p:cNvSpPr txBox="1"/>
          <p:nvPr/>
        </p:nvSpPr>
        <p:spPr>
          <a:xfrm>
            <a:off x="127374" y="4514378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61" name="TextBox 9">
            <a:extLst>
              <a:ext uri="{FF2B5EF4-FFF2-40B4-BE49-F238E27FC236}">
                <a16:creationId xmlns:a16="http://schemas.microsoft.com/office/drawing/2014/main" id="{AA5DA429-1DB2-49B4-9402-F1CE83A8C231}"/>
              </a:ext>
            </a:extLst>
          </p:cNvPr>
          <p:cNvSpPr txBox="1"/>
          <p:nvPr/>
        </p:nvSpPr>
        <p:spPr>
          <a:xfrm>
            <a:off x="898821" y="4719905"/>
            <a:ext cx="3343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ENCELADUS</a:t>
            </a:r>
          </a:p>
        </p:txBody>
      </p:sp>
      <p:pic>
        <p:nvPicPr>
          <p:cNvPr id="63" name="Graphic 62" descr="Constellation with solid fill">
            <a:extLst>
              <a:ext uri="{FF2B5EF4-FFF2-40B4-BE49-F238E27FC236}">
                <a16:creationId xmlns:a16="http://schemas.microsoft.com/office/drawing/2014/main" id="{A49AE828-D1CC-45DA-8161-0682B29A98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51368" y="942470"/>
            <a:ext cx="914400" cy="914400"/>
          </a:xfrm>
          <a:prstGeom prst="rect">
            <a:avLst/>
          </a:prstGeom>
        </p:spPr>
      </p:pic>
      <p:pic>
        <p:nvPicPr>
          <p:cNvPr id="65" name="Graphic 64" descr="Astronaut male with solid fill">
            <a:extLst>
              <a:ext uri="{FF2B5EF4-FFF2-40B4-BE49-F238E27FC236}">
                <a16:creationId xmlns:a16="http://schemas.microsoft.com/office/drawing/2014/main" id="{15D8B7F9-1827-49E0-B076-5DAEC4C532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182683" y="4267188"/>
            <a:ext cx="914400" cy="914400"/>
          </a:xfrm>
          <a:prstGeom prst="rect">
            <a:avLst/>
          </a:prstGeom>
        </p:spPr>
      </p:pic>
      <p:pic>
        <p:nvPicPr>
          <p:cNvPr id="67" name="Graphic 66" descr="Rocket with solid fill">
            <a:extLst>
              <a:ext uri="{FF2B5EF4-FFF2-40B4-BE49-F238E27FC236}">
                <a16:creationId xmlns:a16="http://schemas.microsoft.com/office/drawing/2014/main" id="{7B71E082-811C-4992-9043-7C02674C8F3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2825691"/>
            <a:ext cx="615504" cy="615504"/>
          </a:xfrm>
          <a:prstGeom prst="rect">
            <a:avLst/>
          </a:prstGeom>
        </p:spPr>
      </p:pic>
      <p:pic>
        <p:nvPicPr>
          <p:cNvPr id="68" name="Graphic 67" descr="Rocket with solid fill">
            <a:extLst>
              <a:ext uri="{FF2B5EF4-FFF2-40B4-BE49-F238E27FC236}">
                <a16:creationId xmlns:a16="http://schemas.microsoft.com/office/drawing/2014/main" id="{04A4AC8C-B67A-4904-AFCD-9425AD232C9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6101478"/>
            <a:ext cx="615504" cy="615504"/>
          </a:xfrm>
          <a:prstGeom prst="rect">
            <a:avLst/>
          </a:prstGeom>
        </p:spPr>
      </p:pic>
      <p:sp>
        <p:nvSpPr>
          <p:cNvPr id="69" name="TextBox 28">
            <a:extLst>
              <a:ext uri="{FF2B5EF4-FFF2-40B4-BE49-F238E27FC236}">
                <a16:creationId xmlns:a16="http://schemas.microsoft.com/office/drawing/2014/main" id="{74ED19F8-D049-4EA4-9D59-2C66DB6D440A}"/>
              </a:ext>
            </a:extLst>
          </p:cNvPr>
          <p:cNvSpPr txBox="1"/>
          <p:nvPr/>
        </p:nvSpPr>
        <p:spPr>
          <a:xfrm>
            <a:off x="6676445" y="2447576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5530172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98863C3-8C51-4912-8920-AA6CCDED979C}"/>
              </a:ext>
            </a:extLst>
          </p:cNvPr>
          <p:cNvSpPr/>
          <p:nvPr/>
        </p:nvSpPr>
        <p:spPr>
          <a:xfrm>
            <a:off x="132880" y="184247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83E4283A-0A5F-4CDF-A2D8-232AB0BD4728}"/>
              </a:ext>
            </a:extLst>
          </p:cNvPr>
          <p:cNvSpPr txBox="1"/>
          <p:nvPr/>
        </p:nvSpPr>
        <p:spPr>
          <a:xfrm>
            <a:off x="263362" y="219198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0EC15C2-0B8A-4F13-9370-52BE43B57FD1}"/>
              </a:ext>
            </a:extLst>
          </p:cNvPr>
          <p:cNvCxnSpPr/>
          <p:nvPr/>
        </p:nvCxnSpPr>
        <p:spPr>
          <a:xfrm>
            <a:off x="6477603" y="224004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9">
            <a:extLst>
              <a:ext uri="{FF2B5EF4-FFF2-40B4-BE49-F238E27FC236}">
                <a16:creationId xmlns:a16="http://schemas.microsoft.com/office/drawing/2014/main" id="{4940309C-E5DB-4DE0-9C69-6FF1F61353DC}"/>
              </a:ext>
            </a:extLst>
          </p:cNvPr>
          <p:cNvSpPr txBox="1"/>
          <p:nvPr/>
        </p:nvSpPr>
        <p:spPr>
          <a:xfrm>
            <a:off x="891109" y="784023"/>
            <a:ext cx="33488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SATURN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25CDC2CB-2431-4B5F-9F50-884C17BD83E6}"/>
              </a:ext>
            </a:extLst>
          </p:cNvPr>
          <p:cNvSpPr txBox="1"/>
          <p:nvPr/>
        </p:nvSpPr>
        <p:spPr>
          <a:xfrm>
            <a:off x="141849" y="592554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2339B3A8-9A90-4BD2-96DD-F4E7E7E7D708}"/>
              </a:ext>
            </a:extLst>
          </p:cNvPr>
          <p:cNvSpPr txBox="1"/>
          <p:nvPr/>
        </p:nvSpPr>
        <p:spPr>
          <a:xfrm>
            <a:off x="192711" y="2107987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C0B9F491-99C4-48D3-AED2-409F3DEAE827}"/>
              </a:ext>
            </a:extLst>
          </p:cNvPr>
          <p:cNvSpPr txBox="1"/>
          <p:nvPr/>
        </p:nvSpPr>
        <p:spPr>
          <a:xfrm>
            <a:off x="121875" y="2416579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F67DA21-A700-4A44-B4DA-EC95F98E7F85}"/>
              </a:ext>
            </a:extLst>
          </p:cNvPr>
          <p:cNvCxnSpPr/>
          <p:nvPr/>
        </p:nvCxnSpPr>
        <p:spPr>
          <a:xfrm>
            <a:off x="137925" y="2951542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6">
            <a:extLst>
              <a:ext uri="{FF2B5EF4-FFF2-40B4-BE49-F238E27FC236}">
                <a16:creationId xmlns:a16="http://schemas.microsoft.com/office/drawing/2014/main" id="{F9404F8F-9732-4F8A-80F7-2CB4EE75F716}"/>
              </a:ext>
            </a:extLst>
          </p:cNvPr>
          <p:cNvSpPr txBox="1"/>
          <p:nvPr/>
        </p:nvSpPr>
        <p:spPr>
          <a:xfrm>
            <a:off x="155681" y="2987437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6" name="TextBox 23">
            <a:extLst>
              <a:ext uri="{FF2B5EF4-FFF2-40B4-BE49-F238E27FC236}">
                <a16:creationId xmlns:a16="http://schemas.microsoft.com/office/drawing/2014/main" id="{59ED6AE1-F0CB-45D4-85DA-EB706AE1FB6D}"/>
              </a:ext>
            </a:extLst>
          </p:cNvPr>
          <p:cNvSpPr txBox="1"/>
          <p:nvPr/>
        </p:nvSpPr>
        <p:spPr>
          <a:xfrm>
            <a:off x="939687" y="2911424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17" name="TextBox 24">
            <a:extLst>
              <a:ext uri="{FF2B5EF4-FFF2-40B4-BE49-F238E27FC236}">
                <a16:creationId xmlns:a16="http://schemas.microsoft.com/office/drawing/2014/main" id="{555A3CBB-F57E-4CF0-B0B0-5B47F0AEF38B}"/>
              </a:ext>
            </a:extLst>
          </p:cNvPr>
          <p:cNvSpPr txBox="1"/>
          <p:nvPr/>
        </p:nvSpPr>
        <p:spPr>
          <a:xfrm>
            <a:off x="6666461" y="779384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8" name="TextBox 26">
            <a:extLst>
              <a:ext uri="{FF2B5EF4-FFF2-40B4-BE49-F238E27FC236}">
                <a16:creationId xmlns:a16="http://schemas.microsoft.com/office/drawing/2014/main" id="{1B846A7F-11F6-4A05-B338-59AA261210CD}"/>
              </a:ext>
            </a:extLst>
          </p:cNvPr>
          <p:cNvSpPr txBox="1"/>
          <p:nvPr/>
        </p:nvSpPr>
        <p:spPr>
          <a:xfrm>
            <a:off x="6479727" y="1010366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19" name="TextBox 27">
            <a:extLst>
              <a:ext uri="{FF2B5EF4-FFF2-40B4-BE49-F238E27FC236}">
                <a16:creationId xmlns:a16="http://schemas.microsoft.com/office/drawing/2014/main" id="{4EB4F82C-B896-4E8A-AD9F-2C8D922136F8}"/>
              </a:ext>
            </a:extLst>
          </p:cNvPr>
          <p:cNvSpPr txBox="1"/>
          <p:nvPr/>
        </p:nvSpPr>
        <p:spPr>
          <a:xfrm>
            <a:off x="6477603" y="2305211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20" name="TextBox 28">
            <a:extLst>
              <a:ext uri="{FF2B5EF4-FFF2-40B4-BE49-F238E27FC236}">
                <a16:creationId xmlns:a16="http://schemas.microsoft.com/office/drawing/2014/main" id="{6ADC148D-9608-455D-B6F9-7C1B0B2B76F8}"/>
              </a:ext>
            </a:extLst>
          </p:cNvPr>
          <p:cNvSpPr txBox="1"/>
          <p:nvPr/>
        </p:nvSpPr>
        <p:spPr>
          <a:xfrm>
            <a:off x="6685961" y="5719981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F238A7E-F314-47F0-90FA-3F94B858DC89}"/>
              </a:ext>
            </a:extLst>
          </p:cNvPr>
          <p:cNvSpPr/>
          <p:nvPr/>
        </p:nvSpPr>
        <p:spPr>
          <a:xfrm>
            <a:off x="4121836" y="559653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2" name="TextBox 30">
            <a:extLst>
              <a:ext uri="{FF2B5EF4-FFF2-40B4-BE49-F238E27FC236}">
                <a16:creationId xmlns:a16="http://schemas.microsoft.com/office/drawing/2014/main" id="{4762D6C8-0ED0-4603-AE99-F26F34AFDC5E}"/>
              </a:ext>
            </a:extLst>
          </p:cNvPr>
          <p:cNvSpPr txBox="1"/>
          <p:nvPr/>
        </p:nvSpPr>
        <p:spPr>
          <a:xfrm>
            <a:off x="4139158" y="685669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41" name="TextBox 10">
            <a:extLst>
              <a:ext uri="{FF2B5EF4-FFF2-40B4-BE49-F238E27FC236}">
                <a16:creationId xmlns:a16="http://schemas.microsoft.com/office/drawing/2014/main" id="{19DFF27A-50D6-40F5-96F0-289405D68007}"/>
              </a:ext>
            </a:extLst>
          </p:cNvPr>
          <p:cNvSpPr txBox="1"/>
          <p:nvPr/>
        </p:nvSpPr>
        <p:spPr>
          <a:xfrm>
            <a:off x="121879" y="1237610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3" name="TextBox 9">
            <a:extLst>
              <a:ext uri="{FF2B5EF4-FFF2-40B4-BE49-F238E27FC236}">
                <a16:creationId xmlns:a16="http://schemas.microsoft.com/office/drawing/2014/main" id="{F38A79FF-F2E4-47AA-996C-33F725E24E54}"/>
              </a:ext>
            </a:extLst>
          </p:cNvPr>
          <p:cNvSpPr txBox="1"/>
          <p:nvPr/>
        </p:nvSpPr>
        <p:spPr>
          <a:xfrm>
            <a:off x="893325" y="1443137"/>
            <a:ext cx="3348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PLUTO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339AB93-E3F5-485E-920F-31F050B20C80}"/>
              </a:ext>
            </a:extLst>
          </p:cNvPr>
          <p:cNvSpPr/>
          <p:nvPr/>
        </p:nvSpPr>
        <p:spPr>
          <a:xfrm>
            <a:off x="138375" y="3461015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5" name="TextBox 5">
            <a:extLst>
              <a:ext uri="{FF2B5EF4-FFF2-40B4-BE49-F238E27FC236}">
                <a16:creationId xmlns:a16="http://schemas.microsoft.com/office/drawing/2014/main" id="{CD82ABBC-6B12-4B2F-9EC8-A0525B34336D}"/>
              </a:ext>
            </a:extLst>
          </p:cNvPr>
          <p:cNvSpPr txBox="1"/>
          <p:nvPr/>
        </p:nvSpPr>
        <p:spPr>
          <a:xfrm>
            <a:off x="268857" y="3510956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 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1D22A584-FBAA-41C9-AD47-C6501323F672}"/>
              </a:ext>
            </a:extLst>
          </p:cNvPr>
          <p:cNvCxnSpPr/>
          <p:nvPr/>
        </p:nvCxnSpPr>
        <p:spPr>
          <a:xfrm>
            <a:off x="6483098" y="3500772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9">
            <a:extLst>
              <a:ext uri="{FF2B5EF4-FFF2-40B4-BE49-F238E27FC236}">
                <a16:creationId xmlns:a16="http://schemas.microsoft.com/office/drawing/2014/main" id="{DC6BCA88-B683-474A-AFEF-A6531E7FBE07}"/>
              </a:ext>
            </a:extLst>
          </p:cNvPr>
          <p:cNvSpPr txBox="1"/>
          <p:nvPr/>
        </p:nvSpPr>
        <p:spPr>
          <a:xfrm>
            <a:off x="896604" y="4060791"/>
            <a:ext cx="33433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SATURN</a:t>
            </a:r>
          </a:p>
        </p:txBody>
      </p:sp>
      <p:sp>
        <p:nvSpPr>
          <p:cNvPr id="48" name="TextBox 10">
            <a:extLst>
              <a:ext uri="{FF2B5EF4-FFF2-40B4-BE49-F238E27FC236}">
                <a16:creationId xmlns:a16="http://schemas.microsoft.com/office/drawing/2014/main" id="{4AC294A7-43B4-4875-AFA2-B7B10D754676}"/>
              </a:ext>
            </a:extLst>
          </p:cNvPr>
          <p:cNvSpPr txBox="1"/>
          <p:nvPr/>
        </p:nvSpPr>
        <p:spPr>
          <a:xfrm>
            <a:off x="147344" y="3869322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9" name="TextBox 12">
            <a:extLst>
              <a:ext uri="{FF2B5EF4-FFF2-40B4-BE49-F238E27FC236}">
                <a16:creationId xmlns:a16="http://schemas.microsoft.com/office/drawing/2014/main" id="{62A041A8-F9A2-4899-B4D9-A46F9667FD2F}"/>
              </a:ext>
            </a:extLst>
          </p:cNvPr>
          <p:cNvSpPr txBox="1"/>
          <p:nvPr/>
        </p:nvSpPr>
        <p:spPr>
          <a:xfrm>
            <a:off x="198206" y="5384755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0" name="TextBox 13">
            <a:extLst>
              <a:ext uri="{FF2B5EF4-FFF2-40B4-BE49-F238E27FC236}">
                <a16:creationId xmlns:a16="http://schemas.microsoft.com/office/drawing/2014/main" id="{7399E49D-BDE6-4E9A-8C04-B27F9EA124F7}"/>
              </a:ext>
            </a:extLst>
          </p:cNvPr>
          <p:cNvSpPr txBox="1"/>
          <p:nvPr/>
        </p:nvSpPr>
        <p:spPr>
          <a:xfrm>
            <a:off x="127370" y="5693347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057D209F-A4DC-4FEA-8877-30CF0863D0F2}"/>
              </a:ext>
            </a:extLst>
          </p:cNvPr>
          <p:cNvCxnSpPr/>
          <p:nvPr/>
        </p:nvCxnSpPr>
        <p:spPr>
          <a:xfrm>
            <a:off x="143420" y="6228310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16">
            <a:extLst>
              <a:ext uri="{FF2B5EF4-FFF2-40B4-BE49-F238E27FC236}">
                <a16:creationId xmlns:a16="http://schemas.microsoft.com/office/drawing/2014/main" id="{311C8259-46E9-4641-9985-5E36CE032F6A}"/>
              </a:ext>
            </a:extLst>
          </p:cNvPr>
          <p:cNvSpPr txBox="1"/>
          <p:nvPr/>
        </p:nvSpPr>
        <p:spPr>
          <a:xfrm>
            <a:off x="161176" y="6264205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54" name="TextBox 23">
            <a:extLst>
              <a:ext uri="{FF2B5EF4-FFF2-40B4-BE49-F238E27FC236}">
                <a16:creationId xmlns:a16="http://schemas.microsoft.com/office/drawing/2014/main" id="{2F26FB83-FB99-4F4F-86E7-87C475082BF9}"/>
              </a:ext>
            </a:extLst>
          </p:cNvPr>
          <p:cNvSpPr txBox="1"/>
          <p:nvPr/>
        </p:nvSpPr>
        <p:spPr>
          <a:xfrm>
            <a:off x="945182" y="6188192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55" name="TextBox 24">
            <a:extLst>
              <a:ext uri="{FF2B5EF4-FFF2-40B4-BE49-F238E27FC236}">
                <a16:creationId xmlns:a16="http://schemas.microsoft.com/office/drawing/2014/main" id="{1687E3DB-FE31-4E46-A2CE-3BC1F21B8305}"/>
              </a:ext>
            </a:extLst>
          </p:cNvPr>
          <p:cNvSpPr txBox="1"/>
          <p:nvPr/>
        </p:nvSpPr>
        <p:spPr>
          <a:xfrm>
            <a:off x="6671956" y="4056152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6" name="TextBox 26">
            <a:extLst>
              <a:ext uri="{FF2B5EF4-FFF2-40B4-BE49-F238E27FC236}">
                <a16:creationId xmlns:a16="http://schemas.microsoft.com/office/drawing/2014/main" id="{F9A2C56B-7DE6-4194-B7D1-EC4667D8EB37}"/>
              </a:ext>
            </a:extLst>
          </p:cNvPr>
          <p:cNvSpPr txBox="1"/>
          <p:nvPr/>
        </p:nvSpPr>
        <p:spPr>
          <a:xfrm>
            <a:off x="6485222" y="4287134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57" name="TextBox 27">
            <a:extLst>
              <a:ext uri="{FF2B5EF4-FFF2-40B4-BE49-F238E27FC236}">
                <a16:creationId xmlns:a16="http://schemas.microsoft.com/office/drawing/2014/main" id="{5B3CDD32-45E3-4556-B4A6-3AA2A220F7A8}"/>
              </a:ext>
            </a:extLst>
          </p:cNvPr>
          <p:cNvSpPr txBox="1"/>
          <p:nvPr/>
        </p:nvSpPr>
        <p:spPr>
          <a:xfrm>
            <a:off x="6483098" y="5581979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16A041C-91A2-41AB-AC17-09433C526A19}"/>
              </a:ext>
            </a:extLst>
          </p:cNvPr>
          <p:cNvSpPr/>
          <p:nvPr/>
        </p:nvSpPr>
        <p:spPr>
          <a:xfrm>
            <a:off x="4127331" y="3836421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9" name="TextBox 30">
            <a:extLst>
              <a:ext uri="{FF2B5EF4-FFF2-40B4-BE49-F238E27FC236}">
                <a16:creationId xmlns:a16="http://schemas.microsoft.com/office/drawing/2014/main" id="{B2CB3FC1-FEFC-475C-9998-EBC63F28FDCA}"/>
              </a:ext>
            </a:extLst>
          </p:cNvPr>
          <p:cNvSpPr txBox="1"/>
          <p:nvPr/>
        </p:nvSpPr>
        <p:spPr>
          <a:xfrm>
            <a:off x="4144653" y="3962437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60" name="TextBox 10">
            <a:extLst>
              <a:ext uri="{FF2B5EF4-FFF2-40B4-BE49-F238E27FC236}">
                <a16:creationId xmlns:a16="http://schemas.microsoft.com/office/drawing/2014/main" id="{8ACB2B75-D671-4A02-B4FB-A9B5DED1CCA3}"/>
              </a:ext>
            </a:extLst>
          </p:cNvPr>
          <p:cNvSpPr txBox="1"/>
          <p:nvPr/>
        </p:nvSpPr>
        <p:spPr>
          <a:xfrm>
            <a:off x="127374" y="4514378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61" name="TextBox 9">
            <a:extLst>
              <a:ext uri="{FF2B5EF4-FFF2-40B4-BE49-F238E27FC236}">
                <a16:creationId xmlns:a16="http://schemas.microsoft.com/office/drawing/2014/main" id="{AA5DA429-1DB2-49B4-9402-F1CE83A8C231}"/>
              </a:ext>
            </a:extLst>
          </p:cNvPr>
          <p:cNvSpPr txBox="1"/>
          <p:nvPr/>
        </p:nvSpPr>
        <p:spPr>
          <a:xfrm>
            <a:off x="898821" y="4719905"/>
            <a:ext cx="3343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PLUTO</a:t>
            </a:r>
          </a:p>
        </p:txBody>
      </p:sp>
      <p:pic>
        <p:nvPicPr>
          <p:cNvPr id="63" name="Graphic 62" descr="Constellation with solid fill">
            <a:extLst>
              <a:ext uri="{FF2B5EF4-FFF2-40B4-BE49-F238E27FC236}">
                <a16:creationId xmlns:a16="http://schemas.microsoft.com/office/drawing/2014/main" id="{A49AE828-D1CC-45DA-8161-0682B29A98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51368" y="942470"/>
            <a:ext cx="914400" cy="914400"/>
          </a:xfrm>
          <a:prstGeom prst="rect">
            <a:avLst/>
          </a:prstGeom>
        </p:spPr>
      </p:pic>
      <p:pic>
        <p:nvPicPr>
          <p:cNvPr id="65" name="Graphic 64" descr="Astronaut male with solid fill">
            <a:extLst>
              <a:ext uri="{FF2B5EF4-FFF2-40B4-BE49-F238E27FC236}">
                <a16:creationId xmlns:a16="http://schemas.microsoft.com/office/drawing/2014/main" id="{15D8B7F9-1827-49E0-B076-5DAEC4C532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182683" y="4267188"/>
            <a:ext cx="914400" cy="914400"/>
          </a:xfrm>
          <a:prstGeom prst="rect">
            <a:avLst/>
          </a:prstGeom>
        </p:spPr>
      </p:pic>
      <p:pic>
        <p:nvPicPr>
          <p:cNvPr id="67" name="Graphic 66" descr="Rocket with solid fill">
            <a:extLst>
              <a:ext uri="{FF2B5EF4-FFF2-40B4-BE49-F238E27FC236}">
                <a16:creationId xmlns:a16="http://schemas.microsoft.com/office/drawing/2014/main" id="{7B71E082-811C-4992-9043-7C02674C8F3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2825691"/>
            <a:ext cx="615504" cy="615504"/>
          </a:xfrm>
          <a:prstGeom prst="rect">
            <a:avLst/>
          </a:prstGeom>
        </p:spPr>
      </p:pic>
      <p:pic>
        <p:nvPicPr>
          <p:cNvPr id="68" name="Graphic 67" descr="Rocket with solid fill">
            <a:extLst>
              <a:ext uri="{FF2B5EF4-FFF2-40B4-BE49-F238E27FC236}">
                <a16:creationId xmlns:a16="http://schemas.microsoft.com/office/drawing/2014/main" id="{04A4AC8C-B67A-4904-AFCD-9425AD232C9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6101478"/>
            <a:ext cx="615504" cy="615504"/>
          </a:xfrm>
          <a:prstGeom prst="rect">
            <a:avLst/>
          </a:prstGeom>
        </p:spPr>
      </p:pic>
      <p:sp>
        <p:nvSpPr>
          <p:cNvPr id="69" name="TextBox 28">
            <a:extLst>
              <a:ext uri="{FF2B5EF4-FFF2-40B4-BE49-F238E27FC236}">
                <a16:creationId xmlns:a16="http://schemas.microsoft.com/office/drawing/2014/main" id="{74ED19F8-D049-4EA4-9D59-2C66DB6D440A}"/>
              </a:ext>
            </a:extLst>
          </p:cNvPr>
          <p:cNvSpPr txBox="1"/>
          <p:nvPr/>
        </p:nvSpPr>
        <p:spPr>
          <a:xfrm>
            <a:off x="6676445" y="2447576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8300027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98863C3-8C51-4912-8920-AA6CCDED979C}"/>
              </a:ext>
            </a:extLst>
          </p:cNvPr>
          <p:cNvSpPr/>
          <p:nvPr/>
        </p:nvSpPr>
        <p:spPr>
          <a:xfrm>
            <a:off x="132880" y="184247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83E4283A-0A5F-4CDF-A2D8-232AB0BD4728}"/>
              </a:ext>
            </a:extLst>
          </p:cNvPr>
          <p:cNvSpPr txBox="1"/>
          <p:nvPr/>
        </p:nvSpPr>
        <p:spPr>
          <a:xfrm>
            <a:off x="263362" y="219198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0EC15C2-0B8A-4F13-9370-52BE43B57FD1}"/>
              </a:ext>
            </a:extLst>
          </p:cNvPr>
          <p:cNvCxnSpPr/>
          <p:nvPr/>
        </p:nvCxnSpPr>
        <p:spPr>
          <a:xfrm>
            <a:off x="6477603" y="224004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9">
            <a:extLst>
              <a:ext uri="{FF2B5EF4-FFF2-40B4-BE49-F238E27FC236}">
                <a16:creationId xmlns:a16="http://schemas.microsoft.com/office/drawing/2014/main" id="{4940309C-E5DB-4DE0-9C69-6FF1F61353DC}"/>
              </a:ext>
            </a:extLst>
          </p:cNvPr>
          <p:cNvSpPr txBox="1"/>
          <p:nvPr/>
        </p:nvSpPr>
        <p:spPr>
          <a:xfrm>
            <a:off x="891109" y="784023"/>
            <a:ext cx="33488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VENUS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25CDC2CB-2431-4B5F-9F50-884C17BD83E6}"/>
              </a:ext>
            </a:extLst>
          </p:cNvPr>
          <p:cNvSpPr txBox="1"/>
          <p:nvPr/>
        </p:nvSpPr>
        <p:spPr>
          <a:xfrm>
            <a:off x="141849" y="592554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2339B3A8-9A90-4BD2-96DD-F4E7E7E7D708}"/>
              </a:ext>
            </a:extLst>
          </p:cNvPr>
          <p:cNvSpPr txBox="1"/>
          <p:nvPr/>
        </p:nvSpPr>
        <p:spPr>
          <a:xfrm>
            <a:off x="192711" y="2107987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C0B9F491-99C4-48D3-AED2-409F3DEAE827}"/>
              </a:ext>
            </a:extLst>
          </p:cNvPr>
          <p:cNvSpPr txBox="1"/>
          <p:nvPr/>
        </p:nvSpPr>
        <p:spPr>
          <a:xfrm>
            <a:off x="121875" y="2416579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F67DA21-A700-4A44-B4DA-EC95F98E7F85}"/>
              </a:ext>
            </a:extLst>
          </p:cNvPr>
          <p:cNvCxnSpPr/>
          <p:nvPr/>
        </p:nvCxnSpPr>
        <p:spPr>
          <a:xfrm>
            <a:off x="137925" y="2951542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6">
            <a:extLst>
              <a:ext uri="{FF2B5EF4-FFF2-40B4-BE49-F238E27FC236}">
                <a16:creationId xmlns:a16="http://schemas.microsoft.com/office/drawing/2014/main" id="{F9404F8F-9732-4F8A-80F7-2CB4EE75F716}"/>
              </a:ext>
            </a:extLst>
          </p:cNvPr>
          <p:cNvSpPr txBox="1"/>
          <p:nvPr/>
        </p:nvSpPr>
        <p:spPr>
          <a:xfrm>
            <a:off x="155681" y="2987437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6" name="TextBox 23">
            <a:extLst>
              <a:ext uri="{FF2B5EF4-FFF2-40B4-BE49-F238E27FC236}">
                <a16:creationId xmlns:a16="http://schemas.microsoft.com/office/drawing/2014/main" id="{59ED6AE1-F0CB-45D4-85DA-EB706AE1FB6D}"/>
              </a:ext>
            </a:extLst>
          </p:cNvPr>
          <p:cNvSpPr txBox="1"/>
          <p:nvPr/>
        </p:nvSpPr>
        <p:spPr>
          <a:xfrm>
            <a:off x="939687" y="2911424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17" name="TextBox 24">
            <a:extLst>
              <a:ext uri="{FF2B5EF4-FFF2-40B4-BE49-F238E27FC236}">
                <a16:creationId xmlns:a16="http://schemas.microsoft.com/office/drawing/2014/main" id="{555A3CBB-F57E-4CF0-B0B0-5B47F0AEF38B}"/>
              </a:ext>
            </a:extLst>
          </p:cNvPr>
          <p:cNvSpPr txBox="1"/>
          <p:nvPr/>
        </p:nvSpPr>
        <p:spPr>
          <a:xfrm>
            <a:off x="6666461" y="779384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8" name="TextBox 26">
            <a:extLst>
              <a:ext uri="{FF2B5EF4-FFF2-40B4-BE49-F238E27FC236}">
                <a16:creationId xmlns:a16="http://schemas.microsoft.com/office/drawing/2014/main" id="{1B846A7F-11F6-4A05-B338-59AA261210CD}"/>
              </a:ext>
            </a:extLst>
          </p:cNvPr>
          <p:cNvSpPr txBox="1"/>
          <p:nvPr/>
        </p:nvSpPr>
        <p:spPr>
          <a:xfrm>
            <a:off x="6479727" y="1010366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19" name="TextBox 27">
            <a:extLst>
              <a:ext uri="{FF2B5EF4-FFF2-40B4-BE49-F238E27FC236}">
                <a16:creationId xmlns:a16="http://schemas.microsoft.com/office/drawing/2014/main" id="{4EB4F82C-B896-4E8A-AD9F-2C8D922136F8}"/>
              </a:ext>
            </a:extLst>
          </p:cNvPr>
          <p:cNvSpPr txBox="1"/>
          <p:nvPr/>
        </p:nvSpPr>
        <p:spPr>
          <a:xfrm>
            <a:off x="6477603" y="2305211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20" name="TextBox 28">
            <a:extLst>
              <a:ext uri="{FF2B5EF4-FFF2-40B4-BE49-F238E27FC236}">
                <a16:creationId xmlns:a16="http://schemas.microsoft.com/office/drawing/2014/main" id="{6ADC148D-9608-455D-B6F9-7C1B0B2B76F8}"/>
              </a:ext>
            </a:extLst>
          </p:cNvPr>
          <p:cNvSpPr txBox="1"/>
          <p:nvPr/>
        </p:nvSpPr>
        <p:spPr>
          <a:xfrm>
            <a:off x="6685961" y="5719981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F238A7E-F314-47F0-90FA-3F94B858DC89}"/>
              </a:ext>
            </a:extLst>
          </p:cNvPr>
          <p:cNvSpPr/>
          <p:nvPr/>
        </p:nvSpPr>
        <p:spPr>
          <a:xfrm>
            <a:off x="4121836" y="559653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2" name="TextBox 30">
            <a:extLst>
              <a:ext uri="{FF2B5EF4-FFF2-40B4-BE49-F238E27FC236}">
                <a16:creationId xmlns:a16="http://schemas.microsoft.com/office/drawing/2014/main" id="{4762D6C8-0ED0-4603-AE99-F26F34AFDC5E}"/>
              </a:ext>
            </a:extLst>
          </p:cNvPr>
          <p:cNvSpPr txBox="1"/>
          <p:nvPr/>
        </p:nvSpPr>
        <p:spPr>
          <a:xfrm>
            <a:off x="4139158" y="685669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41" name="TextBox 10">
            <a:extLst>
              <a:ext uri="{FF2B5EF4-FFF2-40B4-BE49-F238E27FC236}">
                <a16:creationId xmlns:a16="http://schemas.microsoft.com/office/drawing/2014/main" id="{19DFF27A-50D6-40F5-96F0-289405D68007}"/>
              </a:ext>
            </a:extLst>
          </p:cNvPr>
          <p:cNvSpPr txBox="1"/>
          <p:nvPr/>
        </p:nvSpPr>
        <p:spPr>
          <a:xfrm>
            <a:off x="121879" y="1237610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3" name="TextBox 9">
            <a:extLst>
              <a:ext uri="{FF2B5EF4-FFF2-40B4-BE49-F238E27FC236}">
                <a16:creationId xmlns:a16="http://schemas.microsoft.com/office/drawing/2014/main" id="{F38A79FF-F2E4-47AA-996C-33F725E24E54}"/>
              </a:ext>
            </a:extLst>
          </p:cNvPr>
          <p:cNvSpPr txBox="1"/>
          <p:nvPr/>
        </p:nvSpPr>
        <p:spPr>
          <a:xfrm>
            <a:off x="893325" y="1443137"/>
            <a:ext cx="3348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NEPTUNE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339AB93-E3F5-485E-920F-31F050B20C80}"/>
              </a:ext>
            </a:extLst>
          </p:cNvPr>
          <p:cNvSpPr/>
          <p:nvPr/>
        </p:nvSpPr>
        <p:spPr>
          <a:xfrm>
            <a:off x="138375" y="3461015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5" name="TextBox 5">
            <a:extLst>
              <a:ext uri="{FF2B5EF4-FFF2-40B4-BE49-F238E27FC236}">
                <a16:creationId xmlns:a16="http://schemas.microsoft.com/office/drawing/2014/main" id="{CD82ABBC-6B12-4B2F-9EC8-A0525B34336D}"/>
              </a:ext>
            </a:extLst>
          </p:cNvPr>
          <p:cNvSpPr txBox="1"/>
          <p:nvPr/>
        </p:nvSpPr>
        <p:spPr>
          <a:xfrm>
            <a:off x="268857" y="3510956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 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1D22A584-FBAA-41C9-AD47-C6501323F672}"/>
              </a:ext>
            </a:extLst>
          </p:cNvPr>
          <p:cNvCxnSpPr/>
          <p:nvPr/>
        </p:nvCxnSpPr>
        <p:spPr>
          <a:xfrm>
            <a:off x="6483098" y="3500772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9">
            <a:extLst>
              <a:ext uri="{FF2B5EF4-FFF2-40B4-BE49-F238E27FC236}">
                <a16:creationId xmlns:a16="http://schemas.microsoft.com/office/drawing/2014/main" id="{DC6BCA88-B683-474A-AFEF-A6531E7FBE07}"/>
              </a:ext>
            </a:extLst>
          </p:cNvPr>
          <p:cNvSpPr txBox="1"/>
          <p:nvPr/>
        </p:nvSpPr>
        <p:spPr>
          <a:xfrm>
            <a:off x="896604" y="4060791"/>
            <a:ext cx="33433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VENUS</a:t>
            </a:r>
          </a:p>
        </p:txBody>
      </p:sp>
      <p:sp>
        <p:nvSpPr>
          <p:cNvPr id="48" name="TextBox 10">
            <a:extLst>
              <a:ext uri="{FF2B5EF4-FFF2-40B4-BE49-F238E27FC236}">
                <a16:creationId xmlns:a16="http://schemas.microsoft.com/office/drawing/2014/main" id="{4AC294A7-43B4-4875-AFA2-B7B10D754676}"/>
              </a:ext>
            </a:extLst>
          </p:cNvPr>
          <p:cNvSpPr txBox="1"/>
          <p:nvPr/>
        </p:nvSpPr>
        <p:spPr>
          <a:xfrm>
            <a:off x="147344" y="3869322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9" name="TextBox 12">
            <a:extLst>
              <a:ext uri="{FF2B5EF4-FFF2-40B4-BE49-F238E27FC236}">
                <a16:creationId xmlns:a16="http://schemas.microsoft.com/office/drawing/2014/main" id="{62A041A8-F9A2-4899-B4D9-A46F9667FD2F}"/>
              </a:ext>
            </a:extLst>
          </p:cNvPr>
          <p:cNvSpPr txBox="1"/>
          <p:nvPr/>
        </p:nvSpPr>
        <p:spPr>
          <a:xfrm>
            <a:off x="198206" y="5384755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0" name="TextBox 13">
            <a:extLst>
              <a:ext uri="{FF2B5EF4-FFF2-40B4-BE49-F238E27FC236}">
                <a16:creationId xmlns:a16="http://schemas.microsoft.com/office/drawing/2014/main" id="{7399E49D-BDE6-4E9A-8C04-B27F9EA124F7}"/>
              </a:ext>
            </a:extLst>
          </p:cNvPr>
          <p:cNvSpPr txBox="1"/>
          <p:nvPr/>
        </p:nvSpPr>
        <p:spPr>
          <a:xfrm>
            <a:off x="127370" y="5693347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057D209F-A4DC-4FEA-8877-30CF0863D0F2}"/>
              </a:ext>
            </a:extLst>
          </p:cNvPr>
          <p:cNvCxnSpPr/>
          <p:nvPr/>
        </p:nvCxnSpPr>
        <p:spPr>
          <a:xfrm>
            <a:off x="143420" y="6228310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16">
            <a:extLst>
              <a:ext uri="{FF2B5EF4-FFF2-40B4-BE49-F238E27FC236}">
                <a16:creationId xmlns:a16="http://schemas.microsoft.com/office/drawing/2014/main" id="{311C8259-46E9-4641-9985-5E36CE032F6A}"/>
              </a:ext>
            </a:extLst>
          </p:cNvPr>
          <p:cNvSpPr txBox="1"/>
          <p:nvPr/>
        </p:nvSpPr>
        <p:spPr>
          <a:xfrm>
            <a:off x="161176" y="6264205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54" name="TextBox 23">
            <a:extLst>
              <a:ext uri="{FF2B5EF4-FFF2-40B4-BE49-F238E27FC236}">
                <a16:creationId xmlns:a16="http://schemas.microsoft.com/office/drawing/2014/main" id="{2F26FB83-FB99-4F4F-86E7-87C475082BF9}"/>
              </a:ext>
            </a:extLst>
          </p:cNvPr>
          <p:cNvSpPr txBox="1"/>
          <p:nvPr/>
        </p:nvSpPr>
        <p:spPr>
          <a:xfrm>
            <a:off x="945182" y="6188192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55" name="TextBox 24">
            <a:extLst>
              <a:ext uri="{FF2B5EF4-FFF2-40B4-BE49-F238E27FC236}">
                <a16:creationId xmlns:a16="http://schemas.microsoft.com/office/drawing/2014/main" id="{1687E3DB-FE31-4E46-A2CE-3BC1F21B8305}"/>
              </a:ext>
            </a:extLst>
          </p:cNvPr>
          <p:cNvSpPr txBox="1"/>
          <p:nvPr/>
        </p:nvSpPr>
        <p:spPr>
          <a:xfrm>
            <a:off x="6671956" y="4056152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6" name="TextBox 26">
            <a:extLst>
              <a:ext uri="{FF2B5EF4-FFF2-40B4-BE49-F238E27FC236}">
                <a16:creationId xmlns:a16="http://schemas.microsoft.com/office/drawing/2014/main" id="{F9A2C56B-7DE6-4194-B7D1-EC4667D8EB37}"/>
              </a:ext>
            </a:extLst>
          </p:cNvPr>
          <p:cNvSpPr txBox="1"/>
          <p:nvPr/>
        </p:nvSpPr>
        <p:spPr>
          <a:xfrm>
            <a:off x="6485222" y="4287134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57" name="TextBox 27">
            <a:extLst>
              <a:ext uri="{FF2B5EF4-FFF2-40B4-BE49-F238E27FC236}">
                <a16:creationId xmlns:a16="http://schemas.microsoft.com/office/drawing/2014/main" id="{5B3CDD32-45E3-4556-B4A6-3AA2A220F7A8}"/>
              </a:ext>
            </a:extLst>
          </p:cNvPr>
          <p:cNvSpPr txBox="1"/>
          <p:nvPr/>
        </p:nvSpPr>
        <p:spPr>
          <a:xfrm>
            <a:off x="6483098" y="5581979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16A041C-91A2-41AB-AC17-09433C526A19}"/>
              </a:ext>
            </a:extLst>
          </p:cNvPr>
          <p:cNvSpPr/>
          <p:nvPr/>
        </p:nvSpPr>
        <p:spPr>
          <a:xfrm>
            <a:off x="4127331" y="3836421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9" name="TextBox 30">
            <a:extLst>
              <a:ext uri="{FF2B5EF4-FFF2-40B4-BE49-F238E27FC236}">
                <a16:creationId xmlns:a16="http://schemas.microsoft.com/office/drawing/2014/main" id="{B2CB3FC1-FEFC-475C-9998-EBC63F28FDCA}"/>
              </a:ext>
            </a:extLst>
          </p:cNvPr>
          <p:cNvSpPr txBox="1"/>
          <p:nvPr/>
        </p:nvSpPr>
        <p:spPr>
          <a:xfrm>
            <a:off x="4144653" y="3962437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60" name="TextBox 10">
            <a:extLst>
              <a:ext uri="{FF2B5EF4-FFF2-40B4-BE49-F238E27FC236}">
                <a16:creationId xmlns:a16="http://schemas.microsoft.com/office/drawing/2014/main" id="{8ACB2B75-D671-4A02-B4FB-A9B5DED1CCA3}"/>
              </a:ext>
            </a:extLst>
          </p:cNvPr>
          <p:cNvSpPr txBox="1"/>
          <p:nvPr/>
        </p:nvSpPr>
        <p:spPr>
          <a:xfrm>
            <a:off x="127374" y="4514378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61" name="TextBox 9">
            <a:extLst>
              <a:ext uri="{FF2B5EF4-FFF2-40B4-BE49-F238E27FC236}">
                <a16:creationId xmlns:a16="http://schemas.microsoft.com/office/drawing/2014/main" id="{AA5DA429-1DB2-49B4-9402-F1CE83A8C231}"/>
              </a:ext>
            </a:extLst>
          </p:cNvPr>
          <p:cNvSpPr txBox="1"/>
          <p:nvPr/>
        </p:nvSpPr>
        <p:spPr>
          <a:xfrm>
            <a:off x="898821" y="4719905"/>
            <a:ext cx="3343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NEPTUNE</a:t>
            </a:r>
          </a:p>
        </p:txBody>
      </p:sp>
      <p:pic>
        <p:nvPicPr>
          <p:cNvPr id="63" name="Graphic 62" descr="Constellation with solid fill">
            <a:extLst>
              <a:ext uri="{FF2B5EF4-FFF2-40B4-BE49-F238E27FC236}">
                <a16:creationId xmlns:a16="http://schemas.microsoft.com/office/drawing/2014/main" id="{A49AE828-D1CC-45DA-8161-0682B29A98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51368" y="942470"/>
            <a:ext cx="914400" cy="914400"/>
          </a:xfrm>
          <a:prstGeom prst="rect">
            <a:avLst/>
          </a:prstGeom>
        </p:spPr>
      </p:pic>
      <p:pic>
        <p:nvPicPr>
          <p:cNvPr id="65" name="Graphic 64" descr="Astronaut male with solid fill">
            <a:extLst>
              <a:ext uri="{FF2B5EF4-FFF2-40B4-BE49-F238E27FC236}">
                <a16:creationId xmlns:a16="http://schemas.microsoft.com/office/drawing/2014/main" id="{15D8B7F9-1827-49E0-B076-5DAEC4C532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182683" y="4267188"/>
            <a:ext cx="914400" cy="914400"/>
          </a:xfrm>
          <a:prstGeom prst="rect">
            <a:avLst/>
          </a:prstGeom>
        </p:spPr>
      </p:pic>
      <p:pic>
        <p:nvPicPr>
          <p:cNvPr id="67" name="Graphic 66" descr="Rocket with solid fill">
            <a:extLst>
              <a:ext uri="{FF2B5EF4-FFF2-40B4-BE49-F238E27FC236}">
                <a16:creationId xmlns:a16="http://schemas.microsoft.com/office/drawing/2014/main" id="{7B71E082-811C-4992-9043-7C02674C8F3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2825691"/>
            <a:ext cx="615504" cy="615504"/>
          </a:xfrm>
          <a:prstGeom prst="rect">
            <a:avLst/>
          </a:prstGeom>
        </p:spPr>
      </p:pic>
      <p:pic>
        <p:nvPicPr>
          <p:cNvPr id="68" name="Graphic 67" descr="Rocket with solid fill">
            <a:extLst>
              <a:ext uri="{FF2B5EF4-FFF2-40B4-BE49-F238E27FC236}">
                <a16:creationId xmlns:a16="http://schemas.microsoft.com/office/drawing/2014/main" id="{04A4AC8C-B67A-4904-AFCD-9425AD232C9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6101478"/>
            <a:ext cx="615504" cy="615504"/>
          </a:xfrm>
          <a:prstGeom prst="rect">
            <a:avLst/>
          </a:prstGeom>
        </p:spPr>
      </p:pic>
      <p:sp>
        <p:nvSpPr>
          <p:cNvPr id="69" name="TextBox 28">
            <a:extLst>
              <a:ext uri="{FF2B5EF4-FFF2-40B4-BE49-F238E27FC236}">
                <a16:creationId xmlns:a16="http://schemas.microsoft.com/office/drawing/2014/main" id="{74ED19F8-D049-4EA4-9D59-2C66DB6D440A}"/>
              </a:ext>
            </a:extLst>
          </p:cNvPr>
          <p:cNvSpPr txBox="1"/>
          <p:nvPr/>
        </p:nvSpPr>
        <p:spPr>
          <a:xfrm>
            <a:off x="6676445" y="2447576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7074075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98863C3-8C51-4912-8920-AA6CCDED979C}"/>
              </a:ext>
            </a:extLst>
          </p:cNvPr>
          <p:cNvSpPr/>
          <p:nvPr/>
        </p:nvSpPr>
        <p:spPr>
          <a:xfrm>
            <a:off x="132880" y="184247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83E4283A-0A5F-4CDF-A2D8-232AB0BD4728}"/>
              </a:ext>
            </a:extLst>
          </p:cNvPr>
          <p:cNvSpPr txBox="1"/>
          <p:nvPr/>
        </p:nvSpPr>
        <p:spPr>
          <a:xfrm>
            <a:off x="263362" y="219198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0EC15C2-0B8A-4F13-9370-52BE43B57FD1}"/>
              </a:ext>
            </a:extLst>
          </p:cNvPr>
          <p:cNvCxnSpPr/>
          <p:nvPr/>
        </p:nvCxnSpPr>
        <p:spPr>
          <a:xfrm>
            <a:off x="6477603" y="224004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9">
            <a:extLst>
              <a:ext uri="{FF2B5EF4-FFF2-40B4-BE49-F238E27FC236}">
                <a16:creationId xmlns:a16="http://schemas.microsoft.com/office/drawing/2014/main" id="{4940309C-E5DB-4DE0-9C69-6FF1F61353DC}"/>
              </a:ext>
            </a:extLst>
          </p:cNvPr>
          <p:cNvSpPr txBox="1"/>
          <p:nvPr/>
        </p:nvSpPr>
        <p:spPr>
          <a:xfrm>
            <a:off x="891109" y="784023"/>
            <a:ext cx="33488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JUPITER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25CDC2CB-2431-4B5F-9F50-884C17BD83E6}"/>
              </a:ext>
            </a:extLst>
          </p:cNvPr>
          <p:cNvSpPr txBox="1"/>
          <p:nvPr/>
        </p:nvSpPr>
        <p:spPr>
          <a:xfrm>
            <a:off x="141849" y="592554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2339B3A8-9A90-4BD2-96DD-F4E7E7E7D708}"/>
              </a:ext>
            </a:extLst>
          </p:cNvPr>
          <p:cNvSpPr txBox="1"/>
          <p:nvPr/>
        </p:nvSpPr>
        <p:spPr>
          <a:xfrm>
            <a:off x="192711" y="2107987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C0B9F491-99C4-48D3-AED2-409F3DEAE827}"/>
              </a:ext>
            </a:extLst>
          </p:cNvPr>
          <p:cNvSpPr txBox="1"/>
          <p:nvPr/>
        </p:nvSpPr>
        <p:spPr>
          <a:xfrm>
            <a:off x="121875" y="2416579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F67DA21-A700-4A44-B4DA-EC95F98E7F85}"/>
              </a:ext>
            </a:extLst>
          </p:cNvPr>
          <p:cNvCxnSpPr/>
          <p:nvPr/>
        </p:nvCxnSpPr>
        <p:spPr>
          <a:xfrm>
            <a:off x="137925" y="2951542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6">
            <a:extLst>
              <a:ext uri="{FF2B5EF4-FFF2-40B4-BE49-F238E27FC236}">
                <a16:creationId xmlns:a16="http://schemas.microsoft.com/office/drawing/2014/main" id="{F9404F8F-9732-4F8A-80F7-2CB4EE75F716}"/>
              </a:ext>
            </a:extLst>
          </p:cNvPr>
          <p:cNvSpPr txBox="1"/>
          <p:nvPr/>
        </p:nvSpPr>
        <p:spPr>
          <a:xfrm>
            <a:off x="155681" y="2987437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6" name="TextBox 23">
            <a:extLst>
              <a:ext uri="{FF2B5EF4-FFF2-40B4-BE49-F238E27FC236}">
                <a16:creationId xmlns:a16="http://schemas.microsoft.com/office/drawing/2014/main" id="{59ED6AE1-F0CB-45D4-85DA-EB706AE1FB6D}"/>
              </a:ext>
            </a:extLst>
          </p:cNvPr>
          <p:cNvSpPr txBox="1"/>
          <p:nvPr/>
        </p:nvSpPr>
        <p:spPr>
          <a:xfrm>
            <a:off x="939687" y="2911424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17" name="TextBox 24">
            <a:extLst>
              <a:ext uri="{FF2B5EF4-FFF2-40B4-BE49-F238E27FC236}">
                <a16:creationId xmlns:a16="http://schemas.microsoft.com/office/drawing/2014/main" id="{555A3CBB-F57E-4CF0-B0B0-5B47F0AEF38B}"/>
              </a:ext>
            </a:extLst>
          </p:cNvPr>
          <p:cNvSpPr txBox="1"/>
          <p:nvPr/>
        </p:nvSpPr>
        <p:spPr>
          <a:xfrm>
            <a:off x="6666461" y="779384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8" name="TextBox 26">
            <a:extLst>
              <a:ext uri="{FF2B5EF4-FFF2-40B4-BE49-F238E27FC236}">
                <a16:creationId xmlns:a16="http://schemas.microsoft.com/office/drawing/2014/main" id="{1B846A7F-11F6-4A05-B338-59AA261210CD}"/>
              </a:ext>
            </a:extLst>
          </p:cNvPr>
          <p:cNvSpPr txBox="1"/>
          <p:nvPr/>
        </p:nvSpPr>
        <p:spPr>
          <a:xfrm>
            <a:off x="6479727" y="1010366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19" name="TextBox 27">
            <a:extLst>
              <a:ext uri="{FF2B5EF4-FFF2-40B4-BE49-F238E27FC236}">
                <a16:creationId xmlns:a16="http://schemas.microsoft.com/office/drawing/2014/main" id="{4EB4F82C-B896-4E8A-AD9F-2C8D922136F8}"/>
              </a:ext>
            </a:extLst>
          </p:cNvPr>
          <p:cNvSpPr txBox="1"/>
          <p:nvPr/>
        </p:nvSpPr>
        <p:spPr>
          <a:xfrm>
            <a:off x="6477603" y="2305211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20" name="TextBox 28">
            <a:extLst>
              <a:ext uri="{FF2B5EF4-FFF2-40B4-BE49-F238E27FC236}">
                <a16:creationId xmlns:a16="http://schemas.microsoft.com/office/drawing/2014/main" id="{6ADC148D-9608-455D-B6F9-7C1B0B2B76F8}"/>
              </a:ext>
            </a:extLst>
          </p:cNvPr>
          <p:cNvSpPr txBox="1"/>
          <p:nvPr/>
        </p:nvSpPr>
        <p:spPr>
          <a:xfrm>
            <a:off x="6685961" y="5719981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F238A7E-F314-47F0-90FA-3F94B858DC89}"/>
              </a:ext>
            </a:extLst>
          </p:cNvPr>
          <p:cNvSpPr/>
          <p:nvPr/>
        </p:nvSpPr>
        <p:spPr>
          <a:xfrm>
            <a:off x="4121836" y="559653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2" name="TextBox 30">
            <a:extLst>
              <a:ext uri="{FF2B5EF4-FFF2-40B4-BE49-F238E27FC236}">
                <a16:creationId xmlns:a16="http://schemas.microsoft.com/office/drawing/2014/main" id="{4762D6C8-0ED0-4603-AE99-F26F34AFDC5E}"/>
              </a:ext>
            </a:extLst>
          </p:cNvPr>
          <p:cNvSpPr txBox="1"/>
          <p:nvPr/>
        </p:nvSpPr>
        <p:spPr>
          <a:xfrm>
            <a:off x="4139158" y="685669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41" name="TextBox 10">
            <a:extLst>
              <a:ext uri="{FF2B5EF4-FFF2-40B4-BE49-F238E27FC236}">
                <a16:creationId xmlns:a16="http://schemas.microsoft.com/office/drawing/2014/main" id="{19DFF27A-50D6-40F5-96F0-289405D68007}"/>
              </a:ext>
            </a:extLst>
          </p:cNvPr>
          <p:cNvSpPr txBox="1"/>
          <p:nvPr/>
        </p:nvSpPr>
        <p:spPr>
          <a:xfrm>
            <a:off x="121879" y="1237610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3" name="TextBox 9">
            <a:extLst>
              <a:ext uri="{FF2B5EF4-FFF2-40B4-BE49-F238E27FC236}">
                <a16:creationId xmlns:a16="http://schemas.microsoft.com/office/drawing/2014/main" id="{F38A79FF-F2E4-47AA-996C-33F725E24E54}"/>
              </a:ext>
            </a:extLst>
          </p:cNvPr>
          <p:cNvSpPr txBox="1"/>
          <p:nvPr/>
        </p:nvSpPr>
        <p:spPr>
          <a:xfrm>
            <a:off x="893325" y="1443137"/>
            <a:ext cx="3348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CERES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339AB93-E3F5-485E-920F-31F050B20C80}"/>
              </a:ext>
            </a:extLst>
          </p:cNvPr>
          <p:cNvSpPr/>
          <p:nvPr/>
        </p:nvSpPr>
        <p:spPr>
          <a:xfrm>
            <a:off x="138375" y="3461015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5" name="TextBox 5">
            <a:extLst>
              <a:ext uri="{FF2B5EF4-FFF2-40B4-BE49-F238E27FC236}">
                <a16:creationId xmlns:a16="http://schemas.microsoft.com/office/drawing/2014/main" id="{CD82ABBC-6B12-4B2F-9EC8-A0525B34336D}"/>
              </a:ext>
            </a:extLst>
          </p:cNvPr>
          <p:cNvSpPr txBox="1"/>
          <p:nvPr/>
        </p:nvSpPr>
        <p:spPr>
          <a:xfrm>
            <a:off x="268857" y="3510956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 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1D22A584-FBAA-41C9-AD47-C6501323F672}"/>
              </a:ext>
            </a:extLst>
          </p:cNvPr>
          <p:cNvCxnSpPr/>
          <p:nvPr/>
        </p:nvCxnSpPr>
        <p:spPr>
          <a:xfrm>
            <a:off x="6483098" y="3500772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9">
            <a:extLst>
              <a:ext uri="{FF2B5EF4-FFF2-40B4-BE49-F238E27FC236}">
                <a16:creationId xmlns:a16="http://schemas.microsoft.com/office/drawing/2014/main" id="{DC6BCA88-B683-474A-AFEF-A6531E7FBE07}"/>
              </a:ext>
            </a:extLst>
          </p:cNvPr>
          <p:cNvSpPr txBox="1"/>
          <p:nvPr/>
        </p:nvSpPr>
        <p:spPr>
          <a:xfrm>
            <a:off x="896604" y="4060791"/>
            <a:ext cx="33433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JUPITER</a:t>
            </a:r>
          </a:p>
        </p:txBody>
      </p:sp>
      <p:sp>
        <p:nvSpPr>
          <p:cNvPr id="48" name="TextBox 10">
            <a:extLst>
              <a:ext uri="{FF2B5EF4-FFF2-40B4-BE49-F238E27FC236}">
                <a16:creationId xmlns:a16="http://schemas.microsoft.com/office/drawing/2014/main" id="{4AC294A7-43B4-4875-AFA2-B7B10D754676}"/>
              </a:ext>
            </a:extLst>
          </p:cNvPr>
          <p:cNvSpPr txBox="1"/>
          <p:nvPr/>
        </p:nvSpPr>
        <p:spPr>
          <a:xfrm>
            <a:off x="147344" y="3869322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9" name="TextBox 12">
            <a:extLst>
              <a:ext uri="{FF2B5EF4-FFF2-40B4-BE49-F238E27FC236}">
                <a16:creationId xmlns:a16="http://schemas.microsoft.com/office/drawing/2014/main" id="{62A041A8-F9A2-4899-B4D9-A46F9667FD2F}"/>
              </a:ext>
            </a:extLst>
          </p:cNvPr>
          <p:cNvSpPr txBox="1"/>
          <p:nvPr/>
        </p:nvSpPr>
        <p:spPr>
          <a:xfrm>
            <a:off x="198206" y="5384755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0" name="TextBox 13">
            <a:extLst>
              <a:ext uri="{FF2B5EF4-FFF2-40B4-BE49-F238E27FC236}">
                <a16:creationId xmlns:a16="http://schemas.microsoft.com/office/drawing/2014/main" id="{7399E49D-BDE6-4E9A-8C04-B27F9EA124F7}"/>
              </a:ext>
            </a:extLst>
          </p:cNvPr>
          <p:cNvSpPr txBox="1"/>
          <p:nvPr/>
        </p:nvSpPr>
        <p:spPr>
          <a:xfrm>
            <a:off x="127370" y="5693347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057D209F-A4DC-4FEA-8877-30CF0863D0F2}"/>
              </a:ext>
            </a:extLst>
          </p:cNvPr>
          <p:cNvCxnSpPr/>
          <p:nvPr/>
        </p:nvCxnSpPr>
        <p:spPr>
          <a:xfrm>
            <a:off x="143420" y="6228310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16">
            <a:extLst>
              <a:ext uri="{FF2B5EF4-FFF2-40B4-BE49-F238E27FC236}">
                <a16:creationId xmlns:a16="http://schemas.microsoft.com/office/drawing/2014/main" id="{311C8259-46E9-4641-9985-5E36CE032F6A}"/>
              </a:ext>
            </a:extLst>
          </p:cNvPr>
          <p:cNvSpPr txBox="1"/>
          <p:nvPr/>
        </p:nvSpPr>
        <p:spPr>
          <a:xfrm>
            <a:off x="161176" y="6264205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54" name="TextBox 23">
            <a:extLst>
              <a:ext uri="{FF2B5EF4-FFF2-40B4-BE49-F238E27FC236}">
                <a16:creationId xmlns:a16="http://schemas.microsoft.com/office/drawing/2014/main" id="{2F26FB83-FB99-4F4F-86E7-87C475082BF9}"/>
              </a:ext>
            </a:extLst>
          </p:cNvPr>
          <p:cNvSpPr txBox="1"/>
          <p:nvPr/>
        </p:nvSpPr>
        <p:spPr>
          <a:xfrm>
            <a:off x="945182" y="6188192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55" name="TextBox 24">
            <a:extLst>
              <a:ext uri="{FF2B5EF4-FFF2-40B4-BE49-F238E27FC236}">
                <a16:creationId xmlns:a16="http://schemas.microsoft.com/office/drawing/2014/main" id="{1687E3DB-FE31-4E46-A2CE-3BC1F21B8305}"/>
              </a:ext>
            </a:extLst>
          </p:cNvPr>
          <p:cNvSpPr txBox="1"/>
          <p:nvPr/>
        </p:nvSpPr>
        <p:spPr>
          <a:xfrm>
            <a:off x="6671956" y="4056152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6" name="TextBox 26">
            <a:extLst>
              <a:ext uri="{FF2B5EF4-FFF2-40B4-BE49-F238E27FC236}">
                <a16:creationId xmlns:a16="http://schemas.microsoft.com/office/drawing/2014/main" id="{F9A2C56B-7DE6-4194-B7D1-EC4667D8EB37}"/>
              </a:ext>
            </a:extLst>
          </p:cNvPr>
          <p:cNvSpPr txBox="1"/>
          <p:nvPr/>
        </p:nvSpPr>
        <p:spPr>
          <a:xfrm>
            <a:off x="6485222" y="4287134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57" name="TextBox 27">
            <a:extLst>
              <a:ext uri="{FF2B5EF4-FFF2-40B4-BE49-F238E27FC236}">
                <a16:creationId xmlns:a16="http://schemas.microsoft.com/office/drawing/2014/main" id="{5B3CDD32-45E3-4556-B4A6-3AA2A220F7A8}"/>
              </a:ext>
            </a:extLst>
          </p:cNvPr>
          <p:cNvSpPr txBox="1"/>
          <p:nvPr/>
        </p:nvSpPr>
        <p:spPr>
          <a:xfrm>
            <a:off x="6483098" y="5581979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16A041C-91A2-41AB-AC17-09433C526A19}"/>
              </a:ext>
            </a:extLst>
          </p:cNvPr>
          <p:cNvSpPr/>
          <p:nvPr/>
        </p:nvSpPr>
        <p:spPr>
          <a:xfrm>
            <a:off x="4127331" y="3836421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9" name="TextBox 30">
            <a:extLst>
              <a:ext uri="{FF2B5EF4-FFF2-40B4-BE49-F238E27FC236}">
                <a16:creationId xmlns:a16="http://schemas.microsoft.com/office/drawing/2014/main" id="{B2CB3FC1-FEFC-475C-9998-EBC63F28FDCA}"/>
              </a:ext>
            </a:extLst>
          </p:cNvPr>
          <p:cNvSpPr txBox="1"/>
          <p:nvPr/>
        </p:nvSpPr>
        <p:spPr>
          <a:xfrm>
            <a:off x="4144653" y="3962437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60" name="TextBox 10">
            <a:extLst>
              <a:ext uri="{FF2B5EF4-FFF2-40B4-BE49-F238E27FC236}">
                <a16:creationId xmlns:a16="http://schemas.microsoft.com/office/drawing/2014/main" id="{8ACB2B75-D671-4A02-B4FB-A9B5DED1CCA3}"/>
              </a:ext>
            </a:extLst>
          </p:cNvPr>
          <p:cNvSpPr txBox="1"/>
          <p:nvPr/>
        </p:nvSpPr>
        <p:spPr>
          <a:xfrm>
            <a:off x="127374" y="4514378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61" name="TextBox 9">
            <a:extLst>
              <a:ext uri="{FF2B5EF4-FFF2-40B4-BE49-F238E27FC236}">
                <a16:creationId xmlns:a16="http://schemas.microsoft.com/office/drawing/2014/main" id="{AA5DA429-1DB2-49B4-9402-F1CE83A8C231}"/>
              </a:ext>
            </a:extLst>
          </p:cNvPr>
          <p:cNvSpPr txBox="1"/>
          <p:nvPr/>
        </p:nvSpPr>
        <p:spPr>
          <a:xfrm>
            <a:off x="898821" y="4719905"/>
            <a:ext cx="3343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CERES</a:t>
            </a:r>
          </a:p>
        </p:txBody>
      </p:sp>
      <p:pic>
        <p:nvPicPr>
          <p:cNvPr id="63" name="Graphic 62" descr="Constellation with solid fill">
            <a:extLst>
              <a:ext uri="{FF2B5EF4-FFF2-40B4-BE49-F238E27FC236}">
                <a16:creationId xmlns:a16="http://schemas.microsoft.com/office/drawing/2014/main" id="{A49AE828-D1CC-45DA-8161-0682B29A98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51368" y="942470"/>
            <a:ext cx="914400" cy="914400"/>
          </a:xfrm>
          <a:prstGeom prst="rect">
            <a:avLst/>
          </a:prstGeom>
        </p:spPr>
      </p:pic>
      <p:pic>
        <p:nvPicPr>
          <p:cNvPr id="65" name="Graphic 64" descr="Astronaut male with solid fill">
            <a:extLst>
              <a:ext uri="{FF2B5EF4-FFF2-40B4-BE49-F238E27FC236}">
                <a16:creationId xmlns:a16="http://schemas.microsoft.com/office/drawing/2014/main" id="{15D8B7F9-1827-49E0-B076-5DAEC4C532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182683" y="4267188"/>
            <a:ext cx="914400" cy="914400"/>
          </a:xfrm>
          <a:prstGeom prst="rect">
            <a:avLst/>
          </a:prstGeom>
        </p:spPr>
      </p:pic>
      <p:pic>
        <p:nvPicPr>
          <p:cNvPr id="67" name="Graphic 66" descr="Rocket with solid fill">
            <a:extLst>
              <a:ext uri="{FF2B5EF4-FFF2-40B4-BE49-F238E27FC236}">
                <a16:creationId xmlns:a16="http://schemas.microsoft.com/office/drawing/2014/main" id="{7B71E082-811C-4992-9043-7C02674C8F3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2825691"/>
            <a:ext cx="615504" cy="615504"/>
          </a:xfrm>
          <a:prstGeom prst="rect">
            <a:avLst/>
          </a:prstGeom>
        </p:spPr>
      </p:pic>
      <p:pic>
        <p:nvPicPr>
          <p:cNvPr id="68" name="Graphic 67" descr="Rocket with solid fill">
            <a:extLst>
              <a:ext uri="{FF2B5EF4-FFF2-40B4-BE49-F238E27FC236}">
                <a16:creationId xmlns:a16="http://schemas.microsoft.com/office/drawing/2014/main" id="{04A4AC8C-B67A-4904-AFCD-9425AD232C9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6101478"/>
            <a:ext cx="615504" cy="615504"/>
          </a:xfrm>
          <a:prstGeom prst="rect">
            <a:avLst/>
          </a:prstGeom>
        </p:spPr>
      </p:pic>
      <p:sp>
        <p:nvSpPr>
          <p:cNvPr id="69" name="TextBox 28">
            <a:extLst>
              <a:ext uri="{FF2B5EF4-FFF2-40B4-BE49-F238E27FC236}">
                <a16:creationId xmlns:a16="http://schemas.microsoft.com/office/drawing/2014/main" id="{74ED19F8-D049-4EA4-9D59-2C66DB6D440A}"/>
              </a:ext>
            </a:extLst>
          </p:cNvPr>
          <p:cNvSpPr txBox="1"/>
          <p:nvPr/>
        </p:nvSpPr>
        <p:spPr>
          <a:xfrm>
            <a:off x="6676445" y="2447576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163694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98863C3-8C51-4912-8920-AA6CCDED979C}"/>
              </a:ext>
            </a:extLst>
          </p:cNvPr>
          <p:cNvSpPr/>
          <p:nvPr/>
        </p:nvSpPr>
        <p:spPr>
          <a:xfrm>
            <a:off x="132880" y="184247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83E4283A-0A5F-4CDF-A2D8-232AB0BD4728}"/>
              </a:ext>
            </a:extLst>
          </p:cNvPr>
          <p:cNvSpPr txBox="1"/>
          <p:nvPr/>
        </p:nvSpPr>
        <p:spPr>
          <a:xfrm>
            <a:off x="263362" y="219198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0EC15C2-0B8A-4F13-9370-52BE43B57FD1}"/>
              </a:ext>
            </a:extLst>
          </p:cNvPr>
          <p:cNvCxnSpPr/>
          <p:nvPr/>
        </p:nvCxnSpPr>
        <p:spPr>
          <a:xfrm>
            <a:off x="6477603" y="224004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9">
            <a:extLst>
              <a:ext uri="{FF2B5EF4-FFF2-40B4-BE49-F238E27FC236}">
                <a16:creationId xmlns:a16="http://schemas.microsoft.com/office/drawing/2014/main" id="{4940309C-E5DB-4DE0-9C69-6FF1F61353DC}"/>
              </a:ext>
            </a:extLst>
          </p:cNvPr>
          <p:cNvSpPr txBox="1"/>
          <p:nvPr/>
        </p:nvSpPr>
        <p:spPr>
          <a:xfrm>
            <a:off x="921089" y="784023"/>
            <a:ext cx="28038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CERES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25CDC2CB-2431-4B5F-9F50-884C17BD83E6}"/>
              </a:ext>
            </a:extLst>
          </p:cNvPr>
          <p:cNvSpPr txBox="1"/>
          <p:nvPr/>
        </p:nvSpPr>
        <p:spPr>
          <a:xfrm>
            <a:off x="141849" y="592554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2339B3A8-9A90-4BD2-96DD-F4E7E7E7D708}"/>
              </a:ext>
            </a:extLst>
          </p:cNvPr>
          <p:cNvSpPr txBox="1"/>
          <p:nvPr/>
        </p:nvSpPr>
        <p:spPr>
          <a:xfrm>
            <a:off x="192711" y="2107987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C0B9F491-99C4-48D3-AED2-409F3DEAE827}"/>
              </a:ext>
            </a:extLst>
          </p:cNvPr>
          <p:cNvSpPr txBox="1"/>
          <p:nvPr/>
        </p:nvSpPr>
        <p:spPr>
          <a:xfrm>
            <a:off x="121875" y="2416579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F67DA21-A700-4A44-B4DA-EC95F98E7F85}"/>
              </a:ext>
            </a:extLst>
          </p:cNvPr>
          <p:cNvCxnSpPr/>
          <p:nvPr/>
        </p:nvCxnSpPr>
        <p:spPr>
          <a:xfrm>
            <a:off x="137925" y="2951542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6">
            <a:extLst>
              <a:ext uri="{FF2B5EF4-FFF2-40B4-BE49-F238E27FC236}">
                <a16:creationId xmlns:a16="http://schemas.microsoft.com/office/drawing/2014/main" id="{F9404F8F-9732-4F8A-80F7-2CB4EE75F716}"/>
              </a:ext>
            </a:extLst>
          </p:cNvPr>
          <p:cNvSpPr txBox="1"/>
          <p:nvPr/>
        </p:nvSpPr>
        <p:spPr>
          <a:xfrm>
            <a:off x="155681" y="2987437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6" name="TextBox 23">
            <a:extLst>
              <a:ext uri="{FF2B5EF4-FFF2-40B4-BE49-F238E27FC236}">
                <a16:creationId xmlns:a16="http://schemas.microsoft.com/office/drawing/2014/main" id="{59ED6AE1-F0CB-45D4-85DA-EB706AE1FB6D}"/>
              </a:ext>
            </a:extLst>
          </p:cNvPr>
          <p:cNvSpPr txBox="1"/>
          <p:nvPr/>
        </p:nvSpPr>
        <p:spPr>
          <a:xfrm>
            <a:off x="939687" y="2911424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17" name="TextBox 24">
            <a:extLst>
              <a:ext uri="{FF2B5EF4-FFF2-40B4-BE49-F238E27FC236}">
                <a16:creationId xmlns:a16="http://schemas.microsoft.com/office/drawing/2014/main" id="{555A3CBB-F57E-4CF0-B0B0-5B47F0AEF38B}"/>
              </a:ext>
            </a:extLst>
          </p:cNvPr>
          <p:cNvSpPr txBox="1"/>
          <p:nvPr/>
        </p:nvSpPr>
        <p:spPr>
          <a:xfrm>
            <a:off x="6666461" y="779384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8" name="TextBox 26">
            <a:extLst>
              <a:ext uri="{FF2B5EF4-FFF2-40B4-BE49-F238E27FC236}">
                <a16:creationId xmlns:a16="http://schemas.microsoft.com/office/drawing/2014/main" id="{1B846A7F-11F6-4A05-B338-59AA261210CD}"/>
              </a:ext>
            </a:extLst>
          </p:cNvPr>
          <p:cNvSpPr txBox="1"/>
          <p:nvPr/>
        </p:nvSpPr>
        <p:spPr>
          <a:xfrm>
            <a:off x="6479727" y="1010366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19" name="TextBox 27">
            <a:extLst>
              <a:ext uri="{FF2B5EF4-FFF2-40B4-BE49-F238E27FC236}">
                <a16:creationId xmlns:a16="http://schemas.microsoft.com/office/drawing/2014/main" id="{4EB4F82C-B896-4E8A-AD9F-2C8D922136F8}"/>
              </a:ext>
            </a:extLst>
          </p:cNvPr>
          <p:cNvSpPr txBox="1"/>
          <p:nvPr/>
        </p:nvSpPr>
        <p:spPr>
          <a:xfrm>
            <a:off x="6477603" y="2305211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20" name="TextBox 28">
            <a:extLst>
              <a:ext uri="{FF2B5EF4-FFF2-40B4-BE49-F238E27FC236}">
                <a16:creationId xmlns:a16="http://schemas.microsoft.com/office/drawing/2014/main" id="{6ADC148D-9608-455D-B6F9-7C1B0B2B76F8}"/>
              </a:ext>
            </a:extLst>
          </p:cNvPr>
          <p:cNvSpPr txBox="1"/>
          <p:nvPr/>
        </p:nvSpPr>
        <p:spPr>
          <a:xfrm>
            <a:off x="6685961" y="5728859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F238A7E-F314-47F0-90FA-3F94B858DC89}"/>
              </a:ext>
            </a:extLst>
          </p:cNvPr>
          <p:cNvSpPr/>
          <p:nvPr/>
        </p:nvSpPr>
        <p:spPr>
          <a:xfrm>
            <a:off x="4121836" y="559653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2" name="TextBox 30">
            <a:extLst>
              <a:ext uri="{FF2B5EF4-FFF2-40B4-BE49-F238E27FC236}">
                <a16:creationId xmlns:a16="http://schemas.microsoft.com/office/drawing/2014/main" id="{4762D6C8-0ED0-4603-AE99-F26F34AFDC5E}"/>
              </a:ext>
            </a:extLst>
          </p:cNvPr>
          <p:cNvSpPr txBox="1"/>
          <p:nvPr/>
        </p:nvSpPr>
        <p:spPr>
          <a:xfrm>
            <a:off x="4139158" y="685669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41" name="TextBox 10">
            <a:extLst>
              <a:ext uri="{FF2B5EF4-FFF2-40B4-BE49-F238E27FC236}">
                <a16:creationId xmlns:a16="http://schemas.microsoft.com/office/drawing/2014/main" id="{19DFF27A-50D6-40F5-96F0-289405D68007}"/>
              </a:ext>
            </a:extLst>
          </p:cNvPr>
          <p:cNvSpPr txBox="1"/>
          <p:nvPr/>
        </p:nvSpPr>
        <p:spPr>
          <a:xfrm>
            <a:off x="121879" y="1237610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3" name="TextBox 9">
            <a:extLst>
              <a:ext uri="{FF2B5EF4-FFF2-40B4-BE49-F238E27FC236}">
                <a16:creationId xmlns:a16="http://schemas.microsoft.com/office/drawing/2014/main" id="{F38A79FF-F2E4-47AA-996C-33F725E24E54}"/>
              </a:ext>
            </a:extLst>
          </p:cNvPr>
          <p:cNvSpPr txBox="1"/>
          <p:nvPr/>
        </p:nvSpPr>
        <p:spPr>
          <a:xfrm>
            <a:off x="923306" y="1443137"/>
            <a:ext cx="3239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TRITON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339AB93-E3F5-485E-920F-31F050B20C80}"/>
              </a:ext>
            </a:extLst>
          </p:cNvPr>
          <p:cNvSpPr/>
          <p:nvPr/>
        </p:nvSpPr>
        <p:spPr>
          <a:xfrm>
            <a:off x="138375" y="3461015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5" name="TextBox 5">
            <a:extLst>
              <a:ext uri="{FF2B5EF4-FFF2-40B4-BE49-F238E27FC236}">
                <a16:creationId xmlns:a16="http://schemas.microsoft.com/office/drawing/2014/main" id="{CD82ABBC-6B12-4B2F-9EC8-A0525B34336D}"/>
              </a:ext>
            </a:extLst>
          </p:cNvPr>
          <p:cNvSpPr txBox="1"/>
          <p:nvPr/>
        </p:nvSpPr>
        <p:spPr>
          <a:xfrm>
            <a:off x="268857" y="3510956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 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1D22A584-FBAA-41C9-AD47-C6501323F672}"/>
              </a:ext>
            </a:extLst>
          </p:cNvPr>
          <p:cNvCxnSpPr/>
          <p:nvPr/>
        </p:nvCxnSpPr>
        <p:spPr>
          <a:xfrm>
            <a:off x="6483098" y="3500772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9">
            <a:extLst>
              <a:ext uri="{FF2B5EF4-FFF2-40B4-BE49-F238E27FC236}">
                <a16:creationId xmlns:a16="http://schemas.microsoft.com/office/drawing/2014/main" id="{DC6BCA88-B683-474A-AFEF-A6531E7FBE07}"/>
              </a:ext>
            </a:extLst>
          </p:cNvPr>
          <p:cNvSpPr txBox="1"/>
          <p:nvPr/>
        </p:nvSpPr>
        <p:spPr>
          <a:xfrm>
            <a:off x="926584" y="4060791"/>
            <a:ext cx="27503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CERES</a:t>
            </a:r>
          </a:p>
        </p:txBody>
      </p:sp>
      <p:sp>
        <p:nvSpPr>
          <p:cNvPr id="48" name="TextBox 10">
            <a:extLst>
              <a:ext uri="{FF2B5EF4-FFF2-40B4-BE49-F238E27FC236}">
                <a16:creationId xmlns:a16="http://schemas.microsoft.com/office/drawing/2014/main" id="{4AC294A7-43B4-4875-AFA2-B7B10D754676}"/>
              </a:ext>
            </a:extLst>
          </p:cNvPr>
          <p:cNvSpPr txBox="1"/>
          <p:nvPr/>
        </p:nvSpPr>
        <p:spPr>
          <a:xfrm>
            <a:off x="147344" y="3869322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9" name="TextBox 12">
            <a:extLst>
              <a:ext uri="{FF2B5EF4-FFF2-40B4-BE49-F238E27FC236}">
                <a16:creationId xmlns:a16="http://schemas.microsoft.com/office/drawing/2014/main" id="{62A041A8-F9A2-4899-B4D9-A46F9667FD2F}"/>
              </a:ext>
            </a:extLst>
          </p:cNvPr>
          <p:cNvSpPr txBox="1"/>
          <p:nvPr/>
        </p:nvSpPr>
        <p:spPr>
          <a:xfrm>
            <a:off x="198206" y="5384755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0" name="TextBox 13">
            <a:extLst>
              <a:ext uri="{FF2B5EF4-FFF2-40B4-BE49-F238E27FC236}">
                <a16:creationId xmlns:a16="http://schemas.microsoft.com/office/drawing/2014/main" id="{7399E49D-BDE6-4E9A-8C04-B27F9EA124F7}"/>
              </a:ext>
            </a:extLst>
          </p:cNvPr>
          <p:cNvSpPr txBox="1"/>
          <p:nvPr/>
        </p:nvSpPr>
        <p:spPr>
          <a:xfrm>
            <a:off x="127370" y="5693347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057D209F-A4DC-4FEA-8877-30CF0863D0F2}"/>
              </a:ext>
            </a:extLst>
          </p:cNvPr>
          <p:cNvCxnSpPr/>
          <p:nvPr/>
        </p:nvCxnSpPr>
        <p:spPr>
          <a:xfrm>
            <a:off x="143420" y="6228310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16">
            <a:extLst>
              <a:ext uri="{FF2B5EF4-FFF2-40B4-BE49-F238E27FC236}">
                <a16:creationId xmlns:a16="http://schemas.microsoft.com/office/drawing/2014/main" id="{311C8259-46E9-4641-9985-5E36CE032F6A}"/>
              </a:ext>
            </a:extLst>
          </p:cNvPr>
          <p:cNvSpPr txBox="1"/>
          <p:nvPr/>
        </p:nvSpPr>
        <p:spPr>
          <a:xfrm>
            <a:off x="161176" y="6264205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54" name="TextBox 23">
            <a:extLst>
              <a:ext uri="{FF2B5EF4-FFF2-40B4-BE49-F238E27FC236}">
                <a16:creationId xmlns:a16="http://schemas.microsoft.com/office/drawing/2014/main" id="{2F26FB83-FB99-4F4F-86E7-87C475082BF9}"/>
              </a:ext>
            </a:extLst>
          </p:cNvPr>
          <p:cNvSpPr txBox="1"/>
          <p:nvPr/>
        </p:nvSpPr>
        <p:spPr>
          <a:xfrm>
            <a:off x="945182" y="6188192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55" name="TextBox 24">
            <a:extLst>
              <a:ext uri="{FF2B5EF4-FFF2-40B4-BE49-F238E27FC236}">
                <a16:creationId xmlns:a16="http://schemas.microsoft.com/office/drawing/2014/main" id="{1687E3DB-FE31-4E46-A2CE-3BC1F21B8305}"/>
              </a:ext>
            </a:extLst>
          </p:cNvPr>
          <p:cNvSpPr txBox="1"/>
          <p:nvPr/>
        </p:nvSpPr>
        <p:spPr>
          <a:xfrm>
            <a:off x="6671956" y="4056152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6" name="TextBox 26">
            <a:extLst>
              <a:ext uri="{FF2B5EF4-FFF2-40B4-BE49-F238E27FC236}">
                <a16:creationId xmlns:a16="http://schemas.microsoft.com/office/drawing/2014/main" id="{F9A2C56B-7DE6-4194-B7D1-EC4667D8EB37}"/>
              </a:ext>
            </a:extLst>
          </p:cNvPr>
          <p:cNvSpPr txBox="1"/>
          <p:nvPr/>
        </p:nvSpPr>
        <p:spPr>
          <a:xfrm>
            <a:off x="6485222" y="4287134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57" name="TextBox 27">
            <a:extLst>
              <a:ext uri="{FF2B5EF4-FFF2-40B4-BE49-F238E27FC236}">
                <a16:creationId xmlns:a16="http://schemas.microsoft.com/office/drawing/2014/main" id="{5B3CDD32-45E3-4556-B4A6-3AA2A220F7A8}"/>
              </a:ext>
            </a:extLst>
          </p:cNvPr>
          <p:cNvSpPr txBox="1"/>
          <p:nvPr/>
        </p:nvSpPr>
        <p:spPr>
          <a:xfrm>
            <a:off x="6483098" y="5581979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16A041C-91A2-41AB-AC17-09433C526A19}"/>
              </a:ext>
            </a:extLst>
          </p:cNvPr>
          <p:cNvSpPr/>
          <p:nvPr/>
        </p:nvSpPr>
        <p:spPr>
          <a:xfrm>
            <a:off x="4127331" y="3836421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9" name="TextBox 30">
            <a:extLst>
              <a:ext uri="{FF2B5EF4-FFF2-40B4-BE49-F238E27FC236}">
                <a16:creationId xmlns:a16="http://schemas.microsoft.com/office/drawing/2014/main" id="{B2CB3FC1-FEFC-475C-9998-EBC63F28FDCA}"/>
              </a:ext>
            </a:extLst>
          </p:cNvPr>
          <p:cNvSpPr txBox="1"/>
          <p:nvPr/>
        </p:nvSpPr>
        <p:spPr>
          <a:xfrm>
            <a:off x="4144653" y="3962437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60" name="TextBox 10">
            <a:extLst>
              <a:ext uri="{FF2B5EF4-FFF2-40B4-BE49-F238E27FC236}">
                <a16:creationId xmlns:a16="http://schemas.microsoft.com/office/drawing/2014/main" id="{8ACB2B75-D671-4A02-B4FB-A9B5DED1CCA3}"/>
              </a:ext>
            </a:extLst>
          </p:cNvPr>
          <p:cNvSpPr txBox="1"/>
          <p:nvPr/>
        </p:nvSpPr>
        <p:spPr>
          <a:xfrm>
            <a:off x="127374" y="4514378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61" name="TextBox 9">
            <a:extLst>
              <a:ext uri="{FF2B5EF4-FFF2-40B4-BE49-F238E27FC236}">
                <a16:creationId xmlns:a16="http://schemas.microsoft.com/office/drawing/2014/main" id="{AA5DA429-1DB2-49B4-9402-F1CE83A8C231}"/>
              </a:ext>
            </a:extLst>
          </p:cNvPr>
          <p:cNvSpPr txBox="1"/>
          <p:nvPr/>
        </p:nvSpPr>
        <p:spPr>
          <a:xfrm>
            <a:off x="928801" y="4719905"/>
            <a:ext cx="3343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TRITON</a:t>
            </a:r>
          </a:p>
        </p:txBody>
      </p:sp>
      <p:pic>
        <p:nvPicPr>
          <p:cNvPr id="63" name="Graphic 62" descr="Constellation with solid fill">
            <a:extLst>
              <a:ext uri="{FF2B5EF4-FFF2-40B4-BE49-F238E27FC236}">
                <a16:creationId xmlns:a16="http://schemas.microsoft.com/office/drawing/2014/main" id="{A49AE828-D1CC-45DA-8161-0682B29A98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51368" y="942470"/>
            <a:ext cx="914400" cy="914400"/>
          </a:xfrm>
          <a:prstGeom prst="rect">
            <a:avLst/>
          </a:prstGeom>
        </p:spPr>
      </p:pic>
      <p:pic>
        <p:nvPicPr>
          <p:cNvPr id="65" name="Graphic 64" descr="Astronaut male with solid fill">
            <a:extLst>
              <a:ext uri="{FF2B5EF4-FFF2-40B4-BE49-F238E27FC236}">
                <a16:creationId xmlns:a16="http://schemas.microsoft.com/office/drawing/2014/main" id="{15D8B7F9-1827-49E0-B076-5DAEC4C532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182683" y="4267188"/>
            <a:ext cx="914400" cy="914400"/>
          </a:xfrm>
          <a:prstGeom prst="rect">
            <a:avLst/>
          </a:prstGeom>
        </p:spPr>
      </p:pic>
      <p:pic>
        <p:nvPicPr>
          <p:cNvPr id="67" name="Graphic 66" descr="Rocket with solid fill">
            <a:extLst>
              <a:ext uri="{FF2B5EF4-FFF2-40B4-BE49-F238E27FC236}">
                <a16:creationId xmlns:a16="http://schemas.microsoft.com/office/drawing/2014/main" id="{7B71E082-811C-4992-9043-7C02674C8F3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2825691"/>
            <a:ext cx="615504" cy="615504"/>
          </a:xfrm>
          <a:prstGeom prst="rect">
            <a:avLst/>
          </a:prstGeom>
        </p:spPr>
      </p:pic>
      <p:pic>
        <p:nvPicPr>
          <p:cNvPr id="68" name="Graphic 67" descr="Rocket with solid fill">
            <a:extLst>
              <a:ext uri="{FF2B5EF4-FFF2-40B4-BE49-F238E27FC236}">
                <a16:creationId xmlns:a16="http://schemas.microsoft.com/office/drawing/2014/main" id="{04A4AC8C-B67A-4904-AFCD-9425AD232C9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6101478"/>
            <a:ext cx="615504" cy="615504"/>
          </a:xfrm>
          <a:prstGeom prst="rect">
            <a:avLst/>
          </a:prstGeom>
        </p:spPr>
      </p:pic>
      <p:sp>
        <p:nvSpPr>
          <p:cNvPr id="69" name="TextBox 28">
            <a:extLst>
              <a:ext uri="{FF2B5EF4-FFF2-40B4-BE49-F238E27FC236}">
                <a16:creationId xmlns:a16="http://schemas.microsoft.com/office/drawing/2014/main" id="{74ED19F8-D049-4EA4-9D59-2C66DB6D440A}"/>
              </a:ext>
            </a:extLst>
          </p:cNvPr>
          <p:cNvSpPr txBox="1"/>
          <p:nvPr/>
        </p:nvSpPr>
        <p:spPr>
          <a:xfrm>
            <a:off x="6676445" y="2447576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499911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98863C3-8C51-4912-8920-AA6CCDED979C}"/>
              </a:ext>
            </a:extLst>
          </p:cNvPr>
          <p:cNvSpPr/>
          <p:nvPr/>
        </p:nvSpPr>
        <p:spPr>
          <a:xfrm>
            <a:off x="132880" y="184247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83E4283A-0A5F-4CDF-A2D8-232AB0BD4728}"/>
              </a:ext>
            </a:extLst>
          </p:cNvPr>
          <p:cNvSpPr txBox="1"/>
          <p:nvPr/>
        </p:nvSpPr>
        <p:spPr>
          <a:xfrm>
            <a:off x="263362" y="219198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0EC15C2-0B8A-4F13-9370-52BE43B57FD1}"/>
              </a:ext>
            </a:extLst>
          </p:cNvPr>
          <p:cNvCxnSpPr/>
          <p:nvPr/>
        </p:nvCxnSpPr>
        <p:spPr>
          <a:xfrm>
            <a:off x="6477603" y="224004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9">
            <a:extLst>
              <a:ext uri="{FF2B5EF4-FFF2-40B4-BE49-F238E27FC236}">
                <a16:creationId xmlns:a16="http://schemas.microsoft.com/office/drawing/2014/main" id="{4940309C-E5DB-4DE0-9C69-6FF1F61353DC}"/>
              </a:ext>
            </a:extLst>
          </p:cNvPr>
          <p:cNvSpPr txBox="1"/>
          <p:nvPr/>
        </p:nvSpPr>
        <p:spPr>
          <a:xfrm>
            <a:off x="891109" y="784023"/>
            <a:ext cx="28038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PLUTO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25CDC2CB-2431-4B5F-9F50-884C17BD83E6}"/>
              </a:ext>
            </a:extLst>
          </p:cNvPr>
          <p:cNvSpPr txBox="1"/>
          <p:nvPr/>
        </p:nvSpPr>
        <p:spPr>
          <a:xfrm>
            <a:off x="141849" y="592554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2339B3A8-9A90-4BD2-96DD-F4E7E7E7D708}"/>
              </a:ext>
            </a:extLst>
          </p:cNvPr>
          <p:cNvSpPr txBox="1"/>
          <p:nvPr/>
        </p:nvSpPr>
        <p:spPr>
          <a:xfrm>
            <a:off x="192711" y="2107987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C0B9F491-99C4-48D3-AED2-409F3DEAE827}"/>
              </a:ext>
            </a:extLst>
          </p:cNvPr>
          <p:cNvSpPr txBox="1"/>
          <p:nvPr/>
        </p:nvSpPr>
        <p:spPr>
          <a:xfrm>
            <a:off x="121875" y="2416579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F67DA21-A700-4A44-B4DA-EC95F98E7F85}"/>
              </a:ext>
            </a:extLst>
          </p:cNvPr>
          <p:cNvCxnSpPr/>
          <p:nvPr/>
        </p:nvCxnSpPr>
        <p:spPr>
          <a:xfrm>
            <a:off x="137925" y="2951542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6">
            <a:extLst>
              <a:ext uri="{FF2B5EF4-FFF2-40B4-BE49-F238E27FC236}">
                <a16:creationId xmlns:a16="http://schemas.microsoft.com/office/drawing/2014/main" id="{F9404F8F-9732-4F8A-80F7-2CB4EE75F716}"/>
              </a:ext>
            </a:extLst>
          </p:cNvPr>
          <p:cNvSpPr txBox="1"/>
          <p:nvPr/>
        </p:nvSpPr>
        <p:spPr>
          <a:xfrm>
            <a:off x="155681" y="2987437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6" name="TextBox 23">
            <a:extLst>
              <a:ext uri="{FF2B5EF4-FFF2-40B4-BE49-F238E27FC236}">
                <a16:creationId xmlns:a16="http://schemas.microsoft.com/office/drawing/2014/main" id="{59ED6AE1-F0CB-45D4-85DA-EB706AE1FB6D}"/>
              </a:ext>
            </a:extLst>
          </p:cNvPr>
          <p:cNvSpPr txBox="1"/>
          <p:nvPr/>
        </p:nvSpPr>
        <p:spPr>
          <a:xfrm>
            <a:off x="939687" y="2911424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17" name="TextBox 24">
            <a:extLst>
              <a:ext uri="{FF2B5EF4-FFF2-40B4-BE49-F238E27FC236}">
                <a16:creationId xmlns:a16="http://schemas.microsoft.com/office/drawing/2014/main" id="{555A3CBB-F57E-4CF0-B0B0-5B47F0AEF38B}"/>
              </a:ext>
            </a:extLst>
          </p:cNvPr>
          <p:cNvSpPr txBox="1"/>
          <p:nvPr/>
        </p:nvSpPr>
        <p:spPr>
          <a:xfrm>
            <a:off x="6666461" y="779384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8" name="TextBox 26">
            <a:extLst>
              <a:ext uri="{FF2B5EF4-FFF2-40B4-BE49-F238E27FC236}">
                <a16:creationId xmlns:a16="http://schemas.microsoft.com/office/drawing/2014/main" id="{1B846A7F-11F6-4A05-B338-59AA261210CD}"/>
              </a:ext>
            </a:extLst>
          </p:cNvPr>
          <p:cNvSpPr txBox="1"/>
          <p:nvPr/>
        </p:nvSpPr>
        <p:spPr>
          <a:xfrm>
            <a:off x="6479727" y="1010366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19" name="TextBox 27">
            <a:extLst>
              <a:ext uri="{FF2B5EF4-FFF2-40B4-BE49-F238E27FC236}">
                <a16:creationId xmlns:a16="http://schemas.microsoft.com/office/drawing/2014/main" id="{4EB4F82C-B896-4E8A-AD9F-2C8D922136F8}"/>
              </a:ext>
            </a:extLst>
          </p:cNvPr>
          <p:cNvSpPr txBox="1"/>
          <p:nvPr/>
        </p:nvSpPr>
        <p:spPr>
          <a:xfrm>
            <a:off x="6477603" y="2305211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20" name="TextBox 28">
            <a:extLst>
              <a:ext uri="{FF2B5EF4-FFF2-40B4-BE49-F238E27FC236}">
                <a16:creationId xmlns:a16="http://schemas.microsoft.com/office/drawing/2014/main" id="{6ADC148D-9608-455D-B6F9-7C1B0B2B76F8}"/>
              </a:ext>
            </a:extLst>
          </p:cNvPr>
          <p:cNvSpPr txBox="1"/>
          <p:nvPr/>
        </p:nvSpPr>
        <p:spPr>
          <a:xfrm>
            <a:off x="6685961" y="5728859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F238A7E-F314-47F0-90FA-3F94B858DC89}"/>
              </a:ext>
            </a:extLst>
          </p:cNvPr>
          <p:cNvSpPr/>
          <p:nvPr/>
        </p:nvSpPr>
        <p:spPr>
          <a:xfrm>
            <a:off x="4121836" y="559653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2" name="TextBox 30">
            <a:extLst>
              <a:ext uri="{FF2B5EF4-FFF2-40B4-BE49-F238E27FC236}">
                <a16:creationId xmlns:a16="http://schemas.microsoft.com/office/drawing/2014/main" id="{4762D6C8-0ED0-4603-AE99-F26F34AFDC5E}"/>
              </a:ext>
            </a:extLst>
          </p:cNvPr>
          <p:cNvSpPr txBox="1"/>
          <p:nvPr/>
        </p:nvSpPr>
        <p:spPr>
          <a:xfrm>
            <a:off x="4139158" y="685669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41" name="TextBox 10">
            <a:extLst>
              <a:ext uri="{FF2B5EF4-FFF2-40B4-BE49-F238E27FC236}">
                <a16:creationId xmlns:a16="http://schemas.microsoft.com/office/drawing/2014/main" id="{19DFF27A-50D6-40F5-96F0-289405D68007}"/>
              </a:ext>
            </a:extLst>
          </p:cNvPr>
          <p:cNvSpPr txBox="1"/>
          <p:nvPr/>
        </p:nvSpPr>
        <p:spPr>
          <a:xfrm>
            <a:off x="121879" y="1237610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3" name="TextBox 9">
            <a:extLst>
              <a:ext uri="{FF2B5EF4-FFF2-40B4-BE49-F238E27FC236}">
                <a16:creationId xmlns:a16="http://schemas.microsoft.com/office/drawing/2014/main" id="{F38A79FF-F2E4-47AA-996C-33F725E24E54}"/>
              </a:ext>
            </a:extLst>
          </p:cNvPr>
          <p:cNvSpPr txBox="1"/>
          <p:nvPr/>
        </p:nvSpPr>
        <p:spPr>
          <a:xfrm>
            <a:off x="893325" y="1443137"/>
            <a:ext cx="3348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ENCELADUS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339AB93-E3F5-485E-920F-31F050B20C80}"/>
              </a:ext>
            </a:extLst>
          </p:cNvPr>
          <p:cNvSpPr/>
          <p:nvPr/>
        </p:nvSpPr>
        <p:spPr>
          <a:xfrm>
            <a:off x="138375" y="3461015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5" name="TextBox 5">
            <a:extLst>
              <a:ext uri="{FF2B5EF4-FFF2-40B4-BE49-F238E27FC236}">
                <a16:creationId xmlns:a16="http://schemas.microsoft.com/office/drawing/2014/main" id="{CD82ABBC-6B12-4B2F-9EC8-A0525B34336D}"/>
              </a:ext>
            </a:extLst>
          </p:cNvPr>
          <p:cNvSpPr txBox="1"/>
          <p:nvPr/>
        </p:nvSpPr>
        <p:spPr>
          <a:xfrm>
            <a:off x="268857" y="3510956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 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1D22A584-FBAA-41C9-AD47-C6501323F672}"/>
              </a:ext>
            </a:extLst>
          </p:cNvPr>
          <p:cNvCxnSpPr/>
          <p:nvPr/>
        </p:nvCxnSpPr>
        <p:spPr>
          <a:xfrm>
            <a:off x="6483098" y="3500772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9">
            <a:extLst>
              <a:ext uri="{FF2B5EF4-FFF2-40B4-BE49-F238E27FC236}">
                <a16:creationId xmlns:a16="http://schemas.microsoft.com/office/drawing/2014/main" id="{DC6BCA88-B683-474A-AFEF-A6531E7FBE07}"/>
              </a:ext>
            </a:extLst>
          </p:cNvPr>
          <p:cNvSpPr txBox="1"/>
          <p:nvPr/>
        </p:nvSpPr>
        <p:spPr>
          <a:xfrm>
            <a:off x="896604" y="4060791"/>
            <a:ext cx="27503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PLUTO</a:t>
            </a:r>
          </a:p>
        </p:txBody>
      </p:sp>
      <p:sp>
        <p:nvSpPr>
          <p:cNvPr id="48" name="TextBox 10">
            <a:extLst>
              <a:ext uri="{FF2B5EF4-FFF2-40B4-BE49-F238E27FC236}">
                <a16:creationId xmlns:a16="http://schemas.microsoft.com/office/drawing/2014/main" id="{4AC294A7-43B4-4875-AFA2-B7B10D754676}"/>
              </a:ext>
            </a:extLst>
          </p:cNvPr>
          <p:cNvSpPr txBox="1"/>
          <p:nvPr/>
        </p:nvSpPr>
        <p:spPr>
          <a:xfrm>
            <a:off x="147344" y="3869322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9" name="TextBox 12">
            <a:extLst>
              <a:ext uri="{FF2B5EF4-FFF2-40B4-BE49-F238E27FC236}">
                <a16:creationId xmlns:a16="http://schemas.microsoft.com/office/drawing/2014/main" id="{62A041A8-F9A2-4899-B4D9-A46F9667FD2F}"/>
              </a:ext>
            </a:extLst>
          </p:cNvPr>
          <p:cNvSpPr txBox="1"/>
          <p:nvPr/>
        </p:nvSpPr>
        <p:spPr>
          <a:xfrm>
            <a:off x="198206" y="5384755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0" name="TextBox 13">
            <a:extLst>
              <a:ext uri="{FF2B5EF4-FFF2-40B4-BE49-F238E27FC236}">
                <a16:creationId xmlns:a16="http://schemas.microsoft.com/office/drawing/2014/main" id="{7399E49D-BDE6-4E9A-8C04-B27F9EA124F7}"/>
              </a:ext>
            </a:extLst>
          </p:cNvPr>
          <p:cNvSpPr txBox="1"/>
          <p:nvPr/>
        </p:nvSpPr>
        <p:spPr>
          <a:xfrm>
            <a:off x="127370" y="5693347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057D209F-A4DC-4FEA-8877-30CF0863D0F2}"/>
              </a:ext>
            </a:extLst>
          </p:cNvPr>
          <p:cNvCxnSpPr/>
          <p:nvPr/>
        </p:nvCxnSpPr>
        <p:spPr>
          <a:xfrm>
            <a:off x="143420" y="6228310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16">
            <a:extLst>
              <a:ext uri="{FF2B5EF4-FFF2-40B4-BE49-F238E27FC236}">
                <a16:creationId xmlns:a16="http://schemas.microsoft.com/office/drawing/2014/main" id="{311C8259-46E9-4641-9985-5E36CE032F6A}"/>
              </a:ext>
            </a:extLst>
          </p:cNvPr>
          <p:cNvSpPr txBox="1"/>
          <p:nvPr/>
        </p:nvSpPr>
        <p:spPr>
          <a:xfrm>
            <a:off x="161176" y="6264205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54" name="TextBox 23">
            <a:extLst>
              <a:ext uri="{FF2B5EF4-FFF2-40B4-BE49-F238E27FC236}">
                <a16:creationId xmlns:a16="http://schemas.microsoft.com/office/drawing/2014/main" id="{2F26FB83-FB99-4F4F-86E7-87C475082BF9}"/>
              </a:ext>
            </a:extLst>
          </p:cNvPr>
          <p:cNvSpPr txBox="1"/>
          <p:nvPr/>
        </p:nvSpPr>
        <p:spPr>
          <a:xfrm>
            <a:off x="945182" y="6188192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55" name="TextBox 24">
            <a:extLst>
              <a:ext uri="{FF2B5EF4-FFF2-40B4-BE49-F238E27FC236}">
                <a16:creationId xmlns:a16="http://schemas.microsoft.com/office/drawing/2014/main" id="{1687E3DB-FE31-4E46-A2CE-3BC1F21B8305}"/>
              </a:ext>
            </a:extLst>
          </p:cNvPr>
          <p:cNvSpPr txBox="1"/>
          <p:nvPr/>
        </p:nvSpPr>
        <p:spPr>
          <a:xfrm>
            <a:off x="6671956" y="4056152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6" name="TextBox 26">
            <a:extLst>
              <a:ext uri="{FF2B5EF4-FFF2-40B4-BE49-F238E27FC236}">
                <a16:creationId xmlns:a16="http://schemas.microsoft.com/office/drawing/2014/main" id="{F9A2C56B-7DE6-4194-B7D1-EC4667D8EB37}"/>
              </a:ext>
            </a:extLst>
          </p:cNvPr>
          <p:cNvSpPr txBox="1"/>
          <p:nvPr/>
        </p:nvSpPr>
        <p:spPr>
          <a:xfrm>
            <a:off x="6485222" y="4287134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57" name="TextBox 27">
            <a:extLst>
              <a:ext uri="{FF2B5EF4-FFF2-40B4-BE49-F238E27FC236}">
                <a16:creationId xmlns:a16="http://schemas.microsoft.com/office/drawing/2014/main" id="{5B3CDD32-45E3-4556-B4A6-3AA2A220F7A8}"/>
              </a:ext>
            </a:extLst>
          </p:cNvPr>
          <p:cNvSpPr txBox="1"/>
          <p:nvPr/>
        </p:nvSpPr>
        <p:spPr>
          <a:xfrm>
            <a:off x="6483098" y="5581979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16A041C-91A2-41AB-AC17-09433C526A19}"/>
              </a:ext>
            </a:extLst>
          </p:cNvPr>
          <p:cNvSpPr/>
          <p:nvPr/>
        </p:nvSpPr>
        <p:spPr>
          <a:xfrm>
            <a:off x="4127331" y="3836421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9" name="TextBox 30">
            <a:extLst>
              <a:ext uri="{FF2B5EF4-FFF2-40B4-BE49-F238E27FC236}">
                <a16:creationId xmlns:a16="http://schemas.microsoft.com/office/drawing/2014/main" id="{B2CB3FC1-FEFC-475C-9998-EBC63F28FDCA}"/>
              </a:ext>
            </a:extLst>
          </p:cNvPr>
          <p:cNvSpPr txBox="1"/>
          <p:nvPr/>
        </p:nvSpPr>
        <p:spPr>
          <a:xfrm>
            <a:off x="4144653" y="3962437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60" name="TextBox 10">
            <a:extLst>
              <a:ext uri="{FF2B5EF4-FFF2-40B4-BE49-F238E27FC236}">
                <a16:creationId xmlns:a16="http://schemas.microsoft.com/office/drawing/2014/main" id="{8ACB2B75-D671-4A02-B4FB-A9B5DED1CCA3}"/>
              </a:ext>
            </a:extLst>
          </p:cNvPr>
          <p:cNvSpPr txBox="1"/>
          <p:nvPr/>
        </p:nvSpPr>
        <p:spPr>
          <a:xfrm>
            <a:off x="127374" y="4514378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61" name="TextBox 9">
            <a:extLst>
              <a:ext uri="{FF2B5EF4-FFF2-40B4-BE49-F238E27FC236}">
                <a16:creationId xmlns:a16="http://schemas.microsoft.com/office/drawing/2014/main" id="{AA5DA429-1DB2-49B4-9402-F1CE83A8C231}"/>
              </a:ext>
            </a:extLst>
          </p:cNvPr>
          <p:cNvSpPr txBox="1"/>
          <p:nvPr/>
        </p:nvSpPr>
        <p:spPr>
          <a:xfrm>
            <a:off x="898821" y="4719905"/>
            <a:ext cx="3343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ENCELADUS</a:t>
            </a:r>
          </a:p>
        </p:txBody>
      </p:sp>
      <p:pic>
        <p:nvPicPr>
          <p:cNvPr id="63" name="Graphic 62" descr="Constellation with solid fill">
            <a:extLst>
              <a:ext uri="{FF2B5EF4-FFF2-40B4-BE49-F238E27FC236}">
                <a16:creationId xmlns:a16="http://schemas.microsoft.com/office/drawing/2014/main" id="{A49AE828-D1CC-45DA-8161-0682B29A98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51368" y="942470"/>
            <a:ext cx="914400" cy="914400"/>
          </a:xfrm>
          <a:prstGeom prst="rect">
            <a:avLst/>
          </a:prstGeom>
        </p:spPr>
      </p:pic>
      <p:pic>
        <p:nvPicPr>
          <p:cNvPr id="65" name="Graphic 64" descr="Astronaut male with solid fill">
            <a:extLst>
              <a:ext uri="{FF2B5EF4-FFF2-40B4-BE49-F238E27FC236}">
                <a16:creationId xmlns:a16="http://schemas.microsoft.com/office/drawing/2014/main" id="{15D8B7F9-1827-49E0-B076-5DAEC4C532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182683" y="4267188"/>
            <a:ext cx="914400" cy="914400"/>
          </a:xfrm>
          <a:prstGeom prst="rect">
            <a:avLst/>
          </a:prstGeom>
        </p:spPr>
      </p:pic>
      <p:pic>
        <p:nvPicPr>
          <p:cNvPr id="67" name="Graphic 66" descr="Rocket with solid fill">
            <a:extLst>
              <a:ext uri="{FF2B5EF4-FFF2-40B4-BE49-F238E27FC236}">
                <a16:creationId xmlns:a16="http://schemas.microsoft.com/office/drawing/2014/main" id="{7B71E082-811C-4992-9043-7C02674C8F3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2825691"/>
            <a:ext cx="615504" cy="615504"/>
          </a:xfrm>
          <a:prstGeom prst="rect">
            <a:avLst/>
          </a:prstGeom>
        </p:spPr>
      </p:pic>
      <p:pic>
        <p:nvPicPr>
          <p:cNvPr id="68" name="Graphic 67" descr="Rocket with solid fill">
            <a:extLst>
              <a:ext uri="{FF2B5EF4-FFF2-40B4-BE49-F238E27FC236}">
                <a16:creationId xmlns:a16="http://schemas.microsoft.com/office/drawing/2014/main" id="{04A4AC8C-B67A-4904-AFCD-9425AD232C9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6101478"/>
            <a:ext cx="615504" cy="615504"/>
          </a:xfrm>
          <a:prstGeom prst="rect">
            <a:avLst/>
          </a:prstGeom>
        </p:spPr>
      </p:pic>
      <p:sp>
        <p:nvSpPr>
          <p:cNvPr id="69" name="TextBox 28">
            <a:extLst>
              <a:ext uri="{FF2B5EF4-FFF2-40B4-BE49-F238E27FC236}">
                <a16:creationId xmlns:a16="http://schemas.microsoft.com/office/drawing/2014/main" id="{74ED19F8-D049-4EA4-9D59-2C66DB6D440A}"/>
              </a:ext>
            </a:extLst>
          </p:cNvPr>
          <p:cNvSpPr txBox="1"/>
          <p:nvPr/>
        </p:nvSpPr>
        <p:spPr>
          <a:xfrm>
            <a:off x="6676445" y="2447576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439936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98863C3-8C51-4912-8920-AA6CCDED979C}"/>
              </a:ext>
            </a:extLst>
          </p:cNvPr>
          <p:cNvSpPr/>
          <p:nvPr/>
        </p:nvSpPr>
        <p:spPr>
          <a:xfrm>
            <a:off x="132880" y="184247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83E4283A-0A5F-4CDF-A2D8-232AB0BD4728}"/>
              </a:ext>
            </a:extLst>
          </p:cNvPr>
          <p:cNvSpPr txBox="1"/>
          <p:nvPr/>
        </p:nvSpPr>
        <p:spPr>
          <a:xfrm>
            <a:off x="263362" y="219198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0EC15C2-0B8A-4F13-9370-52BE43B57FD1}"/>
              </a:ext>
            </a:extLst>
          </p:cNvPr>
          <p:cNvCxnSpPr/>
          <p:nvPr/>
        </p:nvCxnSpPr>
        <p:spPr>
          <a:xfrm>
            <a:off x="6477603" y="224004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9">
            <a:extLst>
              <a:ext uri="{FF2B5EF4-FFF2-40B4-BE49-F238E27FC236}">
                <a16:creationId xmlns:a16="http://schemas.microsoft.com/office/drawing/2014/main" id="{4940309C-E5DB-4DE0-9C69-6FF1F61353DC}"/>
              </a:ext>
            </a:extLst>
          </p:cNvPr>
          <p:cNvSpPr txBox="1"/>
          <p:nvPr/>
        </p:nvSpPr>
        <p:spPr>
          <a:xfrm>
            <a:off x="891109" y="784023"/>
            <a:ext cx="28038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NEPTUNE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25CDC2CB-2431-4B5F-9F50-884C17BD83E6}"/>
              </a:ext>
            </a:extLst>
          </p:cNvPr>
          <p:cNvSpPr txBox="1"/>
          <p:nvPr/>
        </p:nvSpPr>
        <p:spPr>
          <a:xfrm>
            <a:off x="141849" y="592554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2339B3A8-9A90-4BD2-96DD-F4E7E7E7D708}"/>
              </a:ext>
            </a:extLst>
          </p:cNvPr>
          <p:cNvSpPr txBox="1"/>
          <p:nvPr/>
        </p:nvSpPr>
        <p:spPr>
          <a:xfrm>
            <a:off x="192711" y="2107987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C0B9F491-99C4-48D3-AED2-409F3DEAE827}"/>
              </a:ext>
            </a:extLst>
          </p:cNvPr>
          <p:cNvSpPr txBox="1"/>
          <p:nvPr/>
        </p:nvSpPr>
        <p:spPr>
          <a:xfrm>
            <a:off x="121875" y="2416579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F67DA21-A700-4A44-B4DA-EC95F98E7F85}"/>
              </a:ext>
            </a:extLst>
          </p:cNvPr>
          <p:cNvCxnSpPr/>
          <p:nvPr/>
        </p:nvCxnSpPr>
        <p:spPr>
          <a:xfrm>
            <a:off x="137925" y="2951542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6">
            <a:extLst>
              <a:ext uri="{FF2B5EF4-FFF2-40B4-BE49-F238E27FC236}">
                <a16:creationId xmlns:a16="http://schemas.microsoft.com/office/drawing/2014/main" id="{F9404F8F-9732-4F8A-80F7-2CB4EE75F716}"/>
              </a:ext>
            </a:extLst>
          </p:cNvPr>
          <p:cNvSpPr txBox="1"/>
          <p:nvPr/>
        </p:nvSpPr>
        <p:spPr>
          <a:xfrm>
            <a:off x="155681" y="2987437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6" name="TextBox 23">
            <a:extLst>
              <a:ext uri="{FF2B5EF4-FFF2-40B4-BE49-F238E27FC236}">
                <a16:creationId xmlns:a16="http://schemas.microsoft.com/office/drawing/2014/main" id="{59ED6AE1-F0CB-45D4-85DA-EB706AE1FB6D}"/>
              </a:ext>
            </a:extLst>
          </p:cNvPr>
          <p:cNvSpPr txBox="1"/>
          <p:nvPr/>
        </p:nvSpPr>
        <p:spPr>
          <a:xfrm>
            <a:off x="939687" y="2911424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17" name="TextBox 24">
            <a:extLst>
              <a:ext uri="{FF2B5EF4-FFF2-40B4-BE49-F238E27FC236}">
                <a16:creationId xmlns:a16="http://schemas.microsoft.com/office/drawing/2014/main" id="{555A3CBB-F57E-4CF0-B0B0-5B47F0AEF38B}"/>
              </a:ext>
            </a:extLst>
          </p:cNvPr>
          <p:cNvSpPr txBox="1"/>
          <p:nvPr/>
        </p:nvSpPr>
        <p:spPr>
          <a:xfrm>
            <a:off x="6666461" y="779384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8" name="TextBox 26">
            <a:extLst>
              <a:ext uri="{FF2B5EF4-FFF2-40B4-BE49-F238E27FC236}">
                <a16:creationId xmlns:a16="http://schemas.microsoft.com/office/drawing/2014/main" id="{1B846A7F-11F6-4A05-B338-59AA261210CD}"/>
              </a:ext>
            </a:extLst>
          </p:cNvPr>
          <p:cNvSpPr txBox="1"/>
          <p:nvPr/>
        </p:nvSpPr>
        <p:spPr>
          <a:xfrm>
            <a:off x="6479727" y="1010366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19" name="TextBox 27">
            <a:extLst>
              <a:ext uri="{FF2B5EF4-FFF2-40B4-BE49-F238E27FC236}">
                <a16:creationId xmlns:a16="http://schemas.microsoft.com/office/drawing/2014/main" id="{4EB4F82C-B896-4E8A-AD9F-2C8D922136F8}"/>
              </a:ext>
            </a:extLst>
          </p:cNvPr>
          <p:cNvSpPr txBox="1"/>
          <p:nvPr/>
        </p:nvSpPr>
        <p:spPr>
          <a:xfrm>
            <a:off x="6477603" y="2305211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20" name="TextBox 28">
            <a:extLst>
              <a:ext uri="{FF2B5EF4-FFF2-40B4-BE49-F238E27FC236}">
                <a16:creationId xmlns:a16="http://schemas.microsoft.com/office/drawing/2014/main" id="{6ADC148D-9608-455D-B6F9-7C1B0B2B76F8}"/>
              </a:ext>
            </a:extLst>
          </p:cNvPr>
          <p:cNvSpPr txBox="1"/>
          <p:nvPr/>
        </p:nvSpPr>
        <p:spPr>
          <a:xfrm>
            <a:off x="6685961" y="5719981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F238A7E-F314-47F0-90FA-3F94B858DC89}"/>
              </a:ext>
            </a:extLst>
          </p:cNvPr>
          <p:cNvSpPr/>
          <p:nvPr/>
        </p:nvSpPr>
        <p:spPr>
          <a:xfrm>
            <a:off x="4121836" y="559653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2" name="TextBox 30">
            <a:extLst>
              <a:ext uri="{FF2B5EF4-FFF2-40B4-BE49-F238E27FC236}">
                <a16:creationId xmlns:a16="http://schemas.microsoft.com/office/drawing/2014/main" id="{4762D6C8-0ED0-4603-AE99-F26F34AFDC5E}"/>
              </a:ext>
            </a:extLst>
          </p:cNvPr>
          <p:cNvSpPr txBox="1"/>
          <p:nvPr/>
        </p:nvSpPr>
        <p:spPr>
          <a:xfrm>
            <a:off x="4139158" y="685669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41" name="TextBox 10">
            <a:extLst>
              <a:ext uri="{FF2B5EF4-FFF2-40B4-BE49-F238E27FC236}">
                <a16:creationId xmlns:a16="http://schemas.microsoft.com/office/drawing/2014/main" id="{19DFF27A-50D6-40F5-96F0-289405D68007}"/>
              </a:ext>
            </a:extLst>
          </p:cNvPr>
          <p:cNvSpPr txBox="1"/>
          <p:nvPr/>
        </p:nvSpPr>
        <p:spPr>
          <a:xfrm>
            <a:off x="121879" y="1237610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3" name="TextBox 9">
            <a:extLst>
              <a:ext uri="{FF2B5EF4-FFF2-40B4-BE49-F238E27FC236}">
                <a16:creationId xmlns:a16="http://schemas.microsoft.com/office/drawing/2014/main" id="{F38A79FF-F2E4-47AA-996C-33F725E24E54}"/>
              </a:ext>
            </a:extLst>
          </p:cNvPr>
          <p:cNvSpPr txBox="1"/>
          <p:nvPr/>
        </p:nvSpPr>
        <p:spPr>
          <a:xfrm>
            <a:off x="893325" y="1443137"/>
            <a:ext cx="3348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URANUS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339AB93-E3F5-485E-920F-31F050B20C80}"/>
              </a:ext>
            </a:extLst>
          </p:cNvPr>
          <p:cNvSpPr/>
          <p:nvPr/>
        </p:nvSpPr>
        <p:spPr>
          <a:xfrm>
            <a:off x="138375" y="3461015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5" name="TextBox 5">
            <a:extLst>
              <a:ext uri="{FF2B5EF4-FFF2-40B4-BE49-F238E27FC236}">
                <a16:creationId xmlns:a16="http://schemas.microsoft.com/office/drawing/2014/main" id="{CD82ABBC-6B12-4B2F-9EC8-A0525B34336D}"/>
              </a:ext>
            </a:extLst>
          </p:cNvPr>
          <p:cNvSpPr txBox="1"/>
          <p:nvPr/>
        </p:nvSpPr>
        <p:spPr>
          <a:xfrm>
            <a:off x="268857" y="3510956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 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1D22A584-FBAA-41C9-AD47-C6501323F672}"/>
              </a:ext>
            </a:extLst>
          </p:cNvPr>
          <p:cNvCxnSpPr/>
          <p:nvPr/>
        </p:nvCxnSpPr>
        <p:spPr>
          <a:xfrm>
            <a:off x="6483098" y="3500772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9">
            <a:extLst>
              <a:ext uri="{FF2B5EF4-FFF2-40B4-BE49-F238E27FC236}">
                <a16:creationId xmlns:a16="http://schemas.microsoft.com/office/drawing/2014/main" id="{DC6BCA88-B683-474A-AFEF-A6531E7FBE07}"/>
              </a:ext>
            </a:extLst>
          </p:cNvPr>
          <p:cNvSpPr txBox="1"/>
          <p:nvPr/>
        </p:nvSpPr>
        <p:spPr>
          <a:xfrm>
            <a:off x="896604" y="4060791"/>
            <a:ext cx="27503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NEPTUNE</a:t>
            </a:r>
          </a:p>
        </p:txBody>
      </p:sp>
      <p:sp>
        <p:nvSpPr>
          <p:cNvPr id="48" name="TextBox 10">
            <a:extLst>
              <a:ext uri="{FF2B5EF4-FFF2-40B4-BE49-F238E27FC236}">
                <a16:creationId xmlns:a16="http://schemas.microsoft.com/office/drawing/2014/main" id="{4AC294A7-43B4-4875-AFA2-B7B10D754676}"/>
              </a:ext>
            </a:extLst>
          </p:cNvPr>
          <p:cNvSpPr txBox="1"/>
          <p:nvPr/>
        </p:nvSpPr>
        <p:spPr>
          <a:xfrm>
            <a:off x="147344" y="3869322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9" name="TextBox 12">
            <a:extLst>
              <a:ext uri="{FF2B5EF4-FFF2-40B4-BE49-F238E27FC236}">
                <a16:creationId xmlns:a16="http://schemas.microsoft.com/office/drawing/2014/main" id="{62A041A8-F9A2-4899-B4D9-A46F9667FD2F}"/>
              </a:ext>
            </a:extLst>
          </p:cNvPr>
          <p:cNvSpPr txBox="1"/>
          <p:nvPr/>
        </p:nvSpPr>
        <p:spPr>
          <a:xfrm>
            <a:off x="198206" y="5384755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0" name="TextBox 13">
            <a:extLst>
              <a:ext uri="{FF2B5EF4-FFF2-40B4-BE49-F238E27FC236}">
                <a16:creationId xmlns:a16="http://schemas.microsoft.com/office/drawing/2014/main" id="{7399E49D-BDE6-4E9A-8C04-B27F9EA124F7}"/>
              </a:ext>
            </a:extLst>
          </p:cNvPr>
          <p:cNvSpPr txBox="1"/>
          <p:nvPr/>
        </p:nvSpPr>
        <p:spPr>
          <a:xfrm>
            <a:off x="127370" y="5693347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057D209F-A4DC-4FEA-8877-30CF0863D0F2}"/>
              </a:ext>
            </a:extLst>
          </p:cNvPr>
          <p:cNvCxnSpPr/>
          <p:nvPr/>
        </p:nvCxnSpPr>
        <p:spPr>
          <a:xfrm>
            <a:off x="143420" y="6228310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16">
            <a:extLst>
              <a:ext uri="{FF2B5EF4-FFF2-40B4-BE49-F238E27FC236}">
                <a16:creationId xmlns:a16="http://schemas.microsoft.com/office/drawing/2014/main" id="{311C8259-46E9-4641-9985-5E36CE032F6A}"/>
              </a:ext>
            </a:extLst>
          </p:cNvPr>
          <p:cNvSpPr txBox="1"/>
          <p:nvPr/>
        </p:nvSpPr>
        <p:spPr>
          <a:xfrm>
            <a:off x="161176" y="6264205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54" name="TextBox 23">
            <a:extLst>
              <a:ext uri="{FF2B5EF4-FFF2-40B4-BE49-F238E27FC236}">
                <a16:creationId xmlns:a16="http://schemas.microsoft.com/office/drawing/2014/main" id="{2F26FB83-FB99-4F4F-86E7-87C475082BF9}"/>
              </a:ext>
            </a:extLst>
          </p:cNvPr>
          <p:cNvSpPr txBox="1"/>
          <p:nvPr/>
        </p:nvSpPr>
        <p:spPr>
          <a:xfrm>
            <a:off x="945182" y="6188192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55" name="TextBox 24">
            <a:extLst>
              <a:ext uri="{FF2B5EF4-FFF2-40B4-BE49-F238E27FC236}">
                <a16:creationId xmlns:a16="http://schemas.microsoft.com/office/drawing/2014/main" id="{1687E3DB-FE31-4E46-A2CE-3BC1F21B8305}"/>
              </a:ext>
            </a:extLst>
          </p:cNvPr>
          <p:cNvSpPr txBox="1"/>
          <p:nvPr/>
        </p:nvSpPr>
        <p:spPr>
          <a:xfrm>
            <a:off x="6671956" y="4056152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6" name="TextBox 26">
            <a:extLst>
              <a:ext uri="{FF2B5EF4-FFF2-40B4-BE49-F238E27FC236}">
                <a16:creationId xmlns:a16="http://schemas.microsoft.com/office/drawing/2014/main" id="{F9A2C56B-7DE6-4194-B7D1-EC4667D8EB37}"/>
              </a:ext>
            </a:extLst>
          </p:cNvPr>
          <p:cNvSpPr txBox="1"/>
          <p:nvPr/>
        </p:nvSpPr>
        <p:spPr>
          <a:xfrm>
            <a:off x="6485222" y="4287134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57" name="TextBox 27">
            <a:extLst>
              <a:ext uri="{FF2B5EF4-FFF2-40B4-BE49-F238E27FC236}">
                <a16:creationId xmlns:a16="http://schemas.microsoft.com/office/drawing/2014/main" id="{5B3CDD32-45E3-4556-B4A6-3AA2A220F7A8}"/>
              </a:ext>
            </a:extLst>
          </p:cNvPr>
          <p:cNvSpPr txBox="1"/>
          <p:nvPr/>
        </p:nvSpPr>
        <p:spPr>
          <a:xfrm>
            <a:off x="6483098" y="5581979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16A041C-91A2-41AB-AC17-09433C526A19}"/>
              </a:ext>
            </a:extLst>
          </p:cNvPr>
          <p:cNvSpPr/>
          <p:nvPr/>
        </p:nvSpPr>
        <p:spPr>
          <a:xfrm>
            <a:off x="4127331" y="3836421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9" name="TextBox 30">
            <a:extLst>
              <a:ext uri="{FF2B5EF4-FFF2-40B4-BE49-F238E27FC236}">
                <a16:creationId xmlns:a16="http://schemas.microsoft.com/office/drawing/2014/main" id="{B2CB3FC1-FEFC-475C-9998-EBC63F28FDCA}"/>
              </a:ext>
            </a:extLst>
          </p:cNvPr>
          <p:cNvSpPr txBox="1"/>
          <p:nvPr/>
        </p:nvSpPr>
        <p:spPr>
          <a:xfrm>
            <a:off x="4144653" y="3962437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60" name="TextBox 10">
            <a:extLst>
              <a:ext uri="{FF2B5EF4-FFF2-40B4-BE49-F238E27FC236}">
                <a16:creationId xmlns:a16="http://schemas.microsoft.com/office/drawing/2014/main" id="{8ACB2B75-D671-4A02-B4FB-A9B5DED1CCA3}"/>
              </a:ext>
            </a:extLst>
          </p:cNvPr>
          <p:cNvSpPr txBox="1"/>
          <p:nvPr/>
        </p:nvSpPr>
        <p:spPr>
          <a:xfrm>
            <a:off x="127374" y="4514378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61" name="TextBox 9">
            <a:extLst>
              <a:ext uri="{FF2B5EF4-FFF2-40B4-BE49-F238E27FC236}">
                <a16:creationId xmlns:a16="http://schemas.microsoft.com/office/drawing/2014/main" id="{AA5DA429-1DB2-49B4-9402-F1CE83A8C231}"/>
              </a:ext>
            </a:extLst>
          </p:cNvPr>
          <p:cNvSpPr txBox="1"/>
          <p:nvPr/>
        </p:nvSpPr>
        <p:spPr>
          <a:xfrm>
            <a:off x="898821" y="4719905"/>
            <a:ext cx="3343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URANUS</a:t>
            </a:r>
          </a:p>
        </p:txBody>
      </p:sp>
      <p:pic>
        <p:nvPicPr>
          <p:cNvPr id="63" name="Graphic 62" descr="Constellation with solid fill">
            <a:extLst>
              <a:ext uri="{FF2B5EF4-FFF2-40B4-BE49-F238E27FC236}">
                <a16:creationId xmlns:a16="http://schemas.microsoft.com/office/drawing/2014/main" id="{A49AE828-D1CC-45DA-8161-0682B29A98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51368" y="942470"/>
            <a:ext cx="914400" cy="914400"/>
          </a:xfrm>
          <a:prstGeom prst="rect">
            <a:avLst/>
          </a:prstGeom>
        </p:spPr>
      </p:pic>
      <p:pic>
        <p:nvPicPr>
          <p:cNvPr id="65" name="Graphic 64" descr="Astronaut male with solid fill">
            <a:extLst>
              <a:ext uri="{FF2B5EF4-FFF2-40B4-BE49-F238E27FC236}">
                <a16:creationId xmlns:a16="http://schemas.microsoft.com/office/drawing/2014/main" id="{15D8B7F9-1827-49E0-B076-5DAEC4C532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182683" y="4267188"/>
            <a:ext cx="914400" cy="914400"/>
          </a:xfrm>
          <a:prstGeom prst="rect">
            <a:avLst/>
          </a:prstGeom>
        </p:spPr>
      </p:pic>
      <p:pic>
        <p:nvPicPr>
          <p:cNvPr id="67" name="Graphic 66" descr="Rocket with solid fill">
            <a:extLst>
              <a:ext uri="{FF2B5EF4-FFF2-40B4-BE49-F238E27FC236}">
                <a16:creationId xmlns:a16="http://schemas.microsoft.com/office/drawing/2014/main" id="{7B71E082-811C-4992-9043-7C02674C8F3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2825691"/>
            <a:ext cx="615504" cy="615504"/>
          </a:xfrm>
          <a:prstGeom prst="rect">
            <a:avLst/>
          </a:prstGeom>
        </p:spPr>
      </p:pic>
      <p:pic>
        <p:nvPicPr>
          <p:cNvPr id="68" name="Graphic 67" descr="Rocket with solid fill">
            <a:extLst>
              <a:ext uri="{FF2B5EF4-FFF2-40B4-BE49-F238E27FC236}">
                <a16:creationId xmlns:a16="http://schemas.microsoft.com/office/drawing/2014/main" id="{04A4AC8C-B67A-4904-AFCD-9425AD232C9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6101478"/>
            <a:ext cx="615504" cy="615504"/>
          </a:xfrm>
          <a:prstGeom prst="rect">
            <a:avLst/>
          </a:prstGeom>
        </p:spPr>
      </p:pic>
      <p:sp>
        <p:nvSpPr>
          <p:cNvPr id="69" name="TextBox 28">
            <a:extLst>
              <a:ext uri="{FF2B5EF4-FFF2-40B4-BE49-F238E27FC236}">
                <a16:creationId xmlns:a16="http://schemas.microsoft.com/office/drawing/2014/main" id="{74ED19F8-D049-4EA4-9D59-2C66DB6D440A}"/>
              </a:ext>
            </a:extLst>
          </p:cNvPr>
          <p:cNvSpPr txBox="1"/>
          <p:nvPr/>
        </p:nvSpPr>
        <p:spPr>
          <a:xfrm>
            <a:off x="6676445" y="2447576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309515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98863C3-8C51-4912-8920-AA6CCDED979C}"/>
              </a:ext>
            </a:extLst>
          </p:cNvPr>
          <p:cNvSpPr/>
          <p:nvPr/>
        </p:nvSpPr>
        <p:spPr>
          <a:xfrm>
            <a:off x="132880" y="184247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83E4283A-0A5F-4CDF-A2D8-232AB0BD4728}"/>
              </a:ext>
            </a:extLst>
          </p:cNvPr>
          <p:cNvSpPr txBox="1"/>
          <p:nvPr/>
        </p:nvSpPr>
        <p:spPr>
          <a:xfrm>
            <a:off x="263362" y="219198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0EC15C2-0B8A-4F13-9370-52BE43B57FD1}"/>
              </a:ext>
            </a:extLst>
          </p:cNvPr>
          <p:cNvCxnSpPr/>
          <p:nvPr/>
        </p:nvCxnSpPr>
        <p:spPr>
          <a:xfrm>
            <a:off x="6477603" y="224004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9">
            <a:extLst>
              <a:ext uri="{FF2B5EF4-FFF2-40B4-BE49-F238E27FC236}">
                <a16:creationId xmlns:a16="http://schemas.microsoft.com/office/drawing/2014/main" id="{4940309C-E5DB-4DE0-9C69-6FF1F61353DC}"/>
              </a:ext>
            </a:extLst>
          </p:cNvPr>
          <p:cNvSpPr txBox="1"/>
          <p:nvPr/>
        </p:nvSpPr>
        <p:spPr>
          <a:xfrm>
            <a:off x="891109" y="784023"/>
            <a:ext cx="28038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JUPITER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25CDC2CB-2431-4B5F-9F50-884C17BD83E6}"/>
              </a:ext>
            </a:extLst>
          </p:cNvPr>
          <p:cNvSpPr txBox="1"/>
          <p:nvPr/>
        </p:nvSpPr>
        <p:spPr>
          <a:xfrm>
            <a:off x="141849" y="592554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2339B3A8-9A90-4BD2-96DD-F4E7E7E7D708}"/>
              </a:ext>
            </a:extLst>
          </p:cNvPr>
          <p:cNvSpPr txBox="1"/>
          <p:nvPr/>
        </p:nvSpPr>
        <p:spPr>
          <a:xfrm>
            <a:off x="192711" y="2107987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C0B9F491-99C4-48D3-AED2-409F3DEAE827}"/>
              </a:ext>
            </a:extLst>
          </p:cNvPr>
          <p:cNvSpPr txBox="1"/>
          <p:nvPr/>
        </p:nvSpPr>
        <p:spPr>
          <a:xfrm>
            <a:off x="121875" y="2416579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F67DA21-A700-4A44-B4DA-EC95F98E7F85}"/>
              </a:ext>
            </a:extLst>
          </p:cNvPr>
          <p:cNvCxnSpPr/>
          <p:nvPr/>
        </p:nvCxnSpPr>
        <p:spPr>
          <a:xfrm>
            <a:off x="137925" y="2951542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6">
            <a:extLst>
              <a:ext uri="{FF2B5EF4-FFF2-40B4-BE49-F238E27FC236}">
                <a16:creationId xmlns:a16="http://schemas.microsoft.com/office/drawing/2014/main" id="{F9404F8F-9732-4F8A-80F7-2CB4EE75F716}"/>
              </a:ext>
            </a:extLst>
          </p:cNvPr>
          <p:cNvSpPr txBox="1"/>
          <p:nvPr/>
        </p:nvSpPr>
        <p:spPr>
          <a:xfrm>
            <a:off x="155681" y="2987437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6" name="TextBox 23">
            <a:extLst>
              <a:ext uri="{FF2B5EF4-FFF2-40B4-BE49-F238E27FC236}">
                <a16:creationId xmlns:a16="http://schemas.microsoft.com/office/drawing/2014/main" id="{59ED6AE1-F0CB-45D4-85DA-EB706AE1FB6D}"/>
              </a:ext>
            </a:extLst>
          </p:cNvPr>
          <p:cNvSpPr txBox="1"/>
          <p:nvPr/>
        </p:nvSpPr>
        <p:spPr>
          <a:xfrm>
            <a:off x="939687" y="2911424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17" name="TextBox 24">
            <a:extLst>
              <a:ext uri="{FF2B5EF4-FFF2-40B4-BE49-F238E27FC236}">
                <a16:creationId xmlns:a16="http://schemas.microsoft.com/office/drawing/2014/main" id="{555A3CBB-F57E-4CF0-B0B0-5B47F0AEF38B}"/>
              </a:ext>
            </a:extLst>
          </p:cNvPr>
          <p:cNvSpPr txBox="1"/>
          <p:nvPr/>
        </p:nvSpPr>
        <p:spPr>
          <a:xfrm>
            <a:off x="6666461" y="779384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8" name="TextBox 26">
            <a:extLst>
              <a:ext uri="{FF2B5EF4-FFF2-40B4-BE49-F238E27FC236}">
                <a16:creationId xmlns:a16="http://schemas.microsoft.com/office/drawing/2014/main" id="{1B846A7F-11F6-4A05-B338-59AA261210CD}"/>
              </a:ext>
            </a:extLst>
          </p:cNvPr>
          <p:cNvSpPr txBox="1"/>
          <p:nvPr/>
        </p:nvSpPr>
        <p:spPr>
          <a:xfrm>
            <a:off x="6479727" y="1010366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19" name="TextBox 27">
            <a:extLst>
              <a:ext uri="{FF2B5EF4-FFF2-40B4-BE49-F238E27FC236}">
                <a16:creationId xmlns:a16="http://schemas.microsoft.com/office/drawing/2014/main" id="{4EB4F82C-B896-4E8A-AD9F-2C8D922136F8}"/>
              </a:ext>
            </a:extLst>
          </p:cNvPr>
          <p:cNvSpPr txBox="1"/>
          <p:nvPr/>
        </p:nvSpPr>
        <p:spPr>
          <a:xfrm>
            <a:off x="6477603" y="2305211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20" name="TextBox 28">
            <a:extLst>
              <a:ext uri="{FF2B5EF4-FFF2-40B4-BE49-F238E27FC236}">
                <a16:creationId xmlns:a16="http://schemas.microsoft.com/office/drawing/2014/main" id="{6ADC148D-9608-455D-B6F9-7C1B0B2B76F8}"/>
              </a:ext>
            </a:extLst>
          </p:cNvPr>
          <p:cNvSpPr txBox="1"/>
          <p:nvPr/>
        </p:nvSpPr>
        <p:spPr>
          <a:xfrm>
            <a:off x="6685961" y="5728859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F238A7E-F314-47F0-90FA-3F94B858DC89}"/>
              </a:ext>
            </a:extLst>
          </p:cNvPr>
          <p:cNvSpPr/>
          <p:nvPr/>
        </p:nvSpPr>
        <p:spPr>
          <a:xfrm>
            <a:off x="4121836" y="559653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2" name="TextBox 30">
            <a:extLst>
              <a:ext uri="{FF2B5EF4-FFF2-40B4-BE49-F238E27FC236}">
                <a16:creationId xmlns:a16="http://schemas.microsoft.com/office/drawing/2014/main" id="{4762D6C8-0ED0-4603-AE99-F26F34AFDC5E}"/>
              </a:ext>
            </a:extLst>
          </p:cNvPr>
          <p:cNvSpPr txBox="1"/>
          <p:nvPr/>
        </p:nvSpPr>
        <p:spPr>
          <a:xfrm>
            <a:off x="4139158" y="685669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41" name="TextBox 10">
            <a:extLst>
              <a:ext uri="{FF2B5EF4-FFF2-40B4-BE49-F238E27FC236}">
                <a16:creationId xmlns:a16="http://schemas.microsoft.com/office/drawing/2014/main" id="{19DFF27A-50D6-40F5-96F0-289405D68007}"/>
              </a:ext>
            </a:extLst>
          </p:cNvPr>
          <p:cNvSpPr txBox="1"/>
          <p:nvPr/>
        </p:nvSpPr>
        <p:spPr>
          <a:xfrm>
            <a:off x="121879" y="1237610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3" name="TextBox 9">
            <a:extLst>
              <a:ext uri="{FF2B5EF4-FFF2-40B4-BE49-F238E27FC236}">
                <a16:creationId xmlns:a16="http://schemas.microsoft.com/office/drawing/2014/main" id="{F38A79FF-F2E4-47AA-996C-33F725E24E54}"/>
              </a:ext>
            </a:extLst>
          </p:cNvPr>
          <p:cNvSpPr txBox="1"/>
          <p:nvPr/>
        </p:nvSpPr>
        <p:spPr>
          <a:xfrm>
            <a:off x="893325" y="1443137"/>
            <a:ext cx="3348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SATURN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339AB93-E3F5-485E-920F-31F050B20C80}"/>
              </a:ext>
            </a:extLst>
          </p:cNvPr>
          <p:cNvSpPr/>
          <p:nvPr/>
        </p:nvSpPr>
        <p:spPr>
          <a:xfrm>
            <a:off x="138375" y="3461015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5" name="TextBox 5">
            <a:extLst>
              <a:ext uri="{FF2B5EF4-FFF2-40B4-BE49-F238E27FC236}">
                <a16:creationId xmlns:a16="http://schemas.microsoft.com/office/drawing/2014/main" id="{CD82ABBC-6B12-4B2F-9EC8-A0525B34336D}"/>
              </a:ext>
            </a:extLst>
          </p:cNvPr>
          <p:cNvSpPr txBox="1"/>
          <p:nvPr/>
        </p:nvSpPr>
        <p:spPr>
          <a:xfrm>
            <a:off x="268857" y="3510956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 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1D22A584-FBAA-41C9-AD47-C6501323F672}"/>
              </a:ext>
            </a:extLst>
          </p:cNvPr>
          <p:cNvCxnSpPr/>
          <p:nvPr/>
        </p:nvCxnSpPr>
        <p:spPr>
          <a:xfrm>
            <a:off x="6483098" y="3500772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9">
            <a:extLst>
              <a:ext uri="{FF2B5EF4-FFF2-40B4-BE49-F238E27FC236}">
                <a16:creationId xmlns:a16="http://schemas.microsoft.com/office/drawing/2014/main" id="{DC6BCA88-B683-474A-AFEF-A6531E7FBE07}"/>
              </a:ext>
            </a:extLst>
          </p:cNvPr>
          <p:cNvSpPr txBox="1"/>
          <p:nvPr/>
        </p:nvSpPr>
        <p:spPr>
          <a:xfrm>
            <a:off x="896604" y="4060791"/>
            <a:ext cx="27503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JUPITER</a:t>
            </a:r>
          </a:p>
        </p:txBody>
      </p:sp>
      <p:sp>
        <p:nvSpPr>
          <p:cNvPr id="48" name="TextBox 10">
            <a:extLst>
              <a:ext uri="{FF2B5EF4-FFF2-40B4-BE49-F238E27FC236}">
                <a16:creationId xmlns:a16="http://schemas.microsoft.com/office/drawing/2014/main" id="{4AC294A7-43B4-4875-AFA2-B7B10D754676}"/>
              </a:ext>
            </a:extLst>
          </p:cNvPr>
          <p:cNvSpPr txBox="1"/>
          <p:nvPr/>
        </p:nvSpPr>
        <p:spPr>
          <a:xfrm>
            <a:off x="147344" y="3869322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9" name="TextBox 12">
            <a:extLst>
              <a:ext uri="{FF2B5EF4-FFF2-40B4-BE49-F238E27FC236}">
                <a16:creationId xmlns:a16="http://schemas.microsoft.com/office/drawing/2014/main" id="{62A041A8-F9A2-4899-B4D9-A46F9667FD2F}"/>
              </a:ext>
            </a:extLst>
          </p:cNvPr>
          <p:cNvSpPr txBox="1"/>
          <p:nvPr/>
        </p:nvSpPr>
        <p:spPr>
          <a:xfrm>
            <a:off x="198206" y="5384755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0" name="TextBox 13">
            <a:extLst>
              <a:ext uri="{FF2B5EF4-FFF2-40B4-BE49-F238E27FC236}">
                <a16:creationId xmlns:a16="http://schemas.microsoft.com/office/drawing/2014/main" id="{7399E49D-BDE6-4E9A-8C04-B27F9EA124F7}"/>
              </a:ext>
            </a:extLst>
          </p:cNvPr>
          <p:cNvSpPr txBox="1"/>
          <p:nvPr/>
        </p:nvSpPr>
        <p:spPr>
          <a:xfrm>
            <a:off x="127370" y="5693347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057D209F-A4DC-4FEA-8877-30CF0863D0F2}"/>
              </a:ext>
            </a:extLst>
          </p:cNvPr>
          <p:cNvCxnSpPr/>
          <p:nvPr/>
        </p:nvCxnSpPr>
        <p:spPr>
          <a:xfrm>
            <a:off x="143420" y="6228310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16">
            <a:extLst>
              <a:ext uri="{FF2B5EF4-FFF2-40B4-BE49-F238E27FC236}">
                <a16:creationId xmlns:a16="http://schemas.microsoft.com/office/drawing/2014/main" id="{311C8259-46E9-4641-9985-5E36CE032F6A}"/>
              </a:ext>
            </a:extLst>
          </p:cNvPr>
          <p:cNvSpPr txBox="1"/>
          <p:nvPr/>
        </p:nvSpPr>
        <p:spPr>
          <a:xfrm>
            <a:off x="161176" y="6264205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54" name="TextBox 23">
            <a:extLst>
              <a:ext uri="{FF2B5EF4-FFF2-40B4-BE49-F238E27FC236}">
                <a16:creationId xmlns:a16="http://schemas.microsoft.com/office/drawing/2014/main" id="{2F26FB83-FB99-4F4F-86E7-87C475082BF9}"/>
              </a:ext>
            </a:extLst>
          </p:cNvPr>
          <p:cNvSpPr txBox="1"/>
          <p:nvPr/>
        </p:nvSpPr>
        <p:spPr>
          <a:xfrm>
            <a:off x="945182" y="6188192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55" name="TextBox 24">
            <a:extLst>
              <a:ext uri="{FF2B5EF4-FFF2-40B4-BE49-F238E27FC236}">
                <a16:creationId xmlns:a16="http://schemas.microsoft.com/office/drawing/2014/main" id="{1687E3DB-FE31-4E46-A2CE-3BC1F21B8305}"/>
              </a:ext>
            </a:extLst>
          </p:cNvPr>
          <p:cNvSpPr txBox="1"/>
          <p:nvPr/>
        </p:nvSpPr>
        <p:spPr>
          <a:xfrm>
            <a:off x="6671956" y="4056152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6" name="TextBox 26">
            <a:extLst>
              <a:ext uri="{FF2B5EF4-FFF2-40B4-BE49-F238E27FC236}">
                <a16:creationId xmlns:a16="http://schemas.microsoft.com/office/drawing/2014/main" id="{F9A2C56B-7DE6-4194-B7D1-EC4667D8EB37}"/>
              </a:ext>
            </a:extLst>
          </p:cNvPr>
          <p:cNvSpPr txBox="1"/>
          <p:nvPr/>
        </p:nvSpPr>
        <p:spPr>
          <a:xfrm>
            <a:off x="6485222" y="4287134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57" name="TextBox 27">
            <a:extLst>
              <a:ext uri="{FF2B5EF4-FFF2-40B4-BE49-F238E27FC236}">
                <a16:creationId xmlns:a16="http://schemas.microsoft.com/office/drawing/2014/main" id="{5B3CDD32-45E3-4556-B4A6-3AA2A220F7A8}"/>
              </a:ext>
            </a:extLst>
          </p:cNvPr>
          <p:cNvSpPr txBox="1"/>
          <p:nvPr/>
        </p:nvSpPr>
        <p:spPr>
          <a:xfrm>
            <a:off x="6483098" y="5581979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16A041C-91A2-41AB-AC17-09433C526A19}"/>
              </a:ext>
            </a:extLst>
          </p:cNvPr>
          <p:cNvSpPr/>
          <p:nvPr/>
        </p:nvSpPr>
        <p:spPr>
          <a:xfrm>
            <a:off x="4127331" y="3836421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9" name="TextBox 30">
            <a:extLst>
              <a:ext uri="{FF2B5EF4-FFF2-40B4-BE49-F238E27FC236}">
                <a16:creationId xmlns:a16="http://schemas.microsoft.com/office/drawing/2014/main" id="{B2CB3FC1-FEFC-475C-9998-EBC63F28FDCA}"/>
              </a:ext>
            </a:extLst>
          </p:cNvPr>
          <p:cNvSpPr txBox="1"/>
          <p:nvPr/>
        </p:nvSpPr>
        <p:spPr>
          <a:xfrm>
            <a:off x="4144653" y="3962437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60" name="TextBox 10">
            <a:extLst>
              <a:ext uri="{FF2B5EF4-FFF2-40B4-BE49-F238E27FC236}">
                <a16:creationId xmlns:a16="http://schemas.microsoft.com/office/drawing/2014/main" id="{8ACB2B75-D671-4A02-B4FB-A9B5DED1CCA3}"/>
              </a:ext>
            </a:extLst>
          </p:cNvPr>
          <p:cNvSpPr txBox="1"/>
          <p:nvPr/>
        </p:nvSpPr>
        <p:spPr>
          <a:xfrm>
            <a:off x="127374" y="4514378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61" name="TextBox 9">
            <a:extLst>
              <a:ext uri="{FF2B5EF4-FFF2-40B4-BE49-F238E27FC236}">
                <a16:creationId xmlns:a16="http://schemas.microsoft.com/office/drawing/2014/main" id="{AA5DA429-1DB2-49B4-9402-F1CE83A8C231}"/>
              </a:ext>
            </a:extLst>
          </p:cNvPr>
          <p:cNvSpPr txBox="1"/>
          <p:nvPr/>
        </p:nvSpPr>
        <p:spPr>
          <a:xfrm>
            <a:off x="898821" y="4719905"/>
            <a:ext cx="3343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SATURN</a:t>
            </a:r>
          </a:p>
        </p:txBody>
      </p:sp>
      <p:pic>
        <p:nvPicPr>
          <p:cNvPr id="63" name="Graphic 62" descr="Constellation with solid fill">
            <a:extLst>
              <a:ext uri="{FF2B5EF4-FFF2-40B4-BE49-F238E27FC236}">
                <a16:creationId xmlns:a16="http://schemas.microsoft.com/office/drawing/2014/main" id="{A49AE828-D1CC-45DA-8161-0682B29A98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51368" y="942470"/>
            <a:ext cx="914400" cy="914400"/>
          </a:xfrm>
          <a:prstGeom prst="rect">
            <a:avLst/>
          </a:prstGeom>
        </p:spPr>
      </p:pic>
      <p:pic>
        <p:nvPicPr>
          <p:cNvPr id="65" name="Graphic 64" descr="Astronaut male with solid fill">
            <a:extLst>
              <a:ext uri="{FF2B5EF4-FFF2-40B4-BE49-F238E27FC236}">
                <a16:creationId xmlns:a16="http://schemas.microsoft.com/office/drawing/2014/main" id="{15D8B7F9-1827-49E0-B076-5DAEC4C532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182683" y="4267188"/>
            <a:ext cx="914400" cy="914400"/>
          </a:xfrm>
          <a:prstGeom prst="rect">
            <a:avLst/>
          </a:prstGeom>
        </p:spPr>
      </p:pic>
      <p:pic>
        <p:nvPicPr>
          <p:cNvPr id="67" name="Graphic 66" descr="Rocket with solid fill">
            <a:extLst>
              <a:ext uri="{FF2B5EF4-FFF2-40B4-BE49-F238E27FC236}">
                <a16:creationId xmlns:a16="http://schemas.microsoft.com/office/drawing/2014/main" id="{7B71E082-811C-4992-9043-7C02674C8F3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2825691"/>
            <a:ext cx="615504" cy="615504"/>
          </a:xfrm>
          <a:prstGeom prst="rect">
            <a:avLst/>
          </a:prstGeom>
        </p:spPr>
      </p:pic>
      <p:pic>
        <p:nvPicPr>
          <p:cNvPr id="68" name="Graphic 67" descr="Rocket with solid fill">
            <a:extLst>
              <a:ext uri="{FF2B5EF4-FFF2-40B4-BE49-F238E27FC236}">
                <a16:creationId xmlns:a16="http://schemas.microsoft.com/office/drawing/2014/main" id="{04A4AC8C-B67A-4904-AFCD-9425AD232C9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6101478"/>
            <a:ext cx="615504" cy="615504"/>
          </a:xfrm>
          <a:prstGeom prst="rect">
            <a:avLst/>
          </a:prstGeom>
        </p:spPr>
      </p:pic>
      <p:sp>
        <p:nvSpPr>
          <p:cNvPr id="69" name="TextBox 28">
            <a:extLst>
              <a:ext uri="{FF2B5EF4-FFF2-40B4-BE49-F238E27FC236}">
                <a16:creationId xmlns:a16="http://schemas.microsoft.com/office/drawing/2014/main" id="{74ED19F8-D049-4EA4-9D59-2C66DB6D440A}"/>
              </a:ext>
            </a:extLst>
          </p:cNvPr>
          <p:cNvSpPr txBox="1"/>
          <p:nvPr/>
        </p:nvSpPr>
        <p:spPr>
          <a:xfrm>
            <a:off x="6676445" y="2447576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730236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98863C3-8C51-4912-8920-AA6CCDED979C}"/>
              </a:ext>
            </a:extLst>
          </p:cNvPr>
          <p:cNvSpPr/>
          <p:nvPr/>
        </p:nvSpPr>
        <p:spPr>
          <a:xfrm>
            <a:off x="132880" y="184247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83E4283A-0A5F-4CDF-A2D8-232AB0BD4728}"/>
              </a:ext>
            </a:extLst>
          </p:cNvPr>
          <p:cNvSpPr txBox="1"/>
          <p:nvPr/>
        </p:nvSpPr>
        <p:spPr>
          <a:xfrm>
            <a:off x="263362" y="219198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0EC15C2-0B8A-4F13-9370-52BE43B57FD1}"/>
              </a:ext>
            </a:extLst>
          </p:cNvPr>
          <p:cNvCxnSpPr/>
          <p:nvPr/>
        </p:nvCxnSpPr>
        <p:spPr>
          <a:xfrm>
            <a:off x="6477603" y="224004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9">
            <a:extLst>
              <a:ext uri="{FF2B5EF4-FFF2-40B4-BE49-F238E27FC236}">
                <a16:creationId xmlns:a16="http://schemas.microsoft.com/office/drawing/2014/main" id="{4940309C-E5DB-4DE0-9C69-6FF1F61353DC}"/>
              </a:ext>
            </a:extLst>
          </p:cNvPr>
          <p:cNvSpPr txBox="1"/>
          <p:nvPr/>
        </p:nvSpPr>
        <p:spPr>
          <a:xfrm>
            <a:off x="891109" y="784023"/>
            <a:ext cx="28038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JUPITER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25CDC2CB-2431-4B5F-9F50-884C17BD83E6}"/>
              </a:ext>
            </a:extLst>
          </p:cNvPr>
          <p:cNvSpPr txBox="1"/>
          <p:nvPr/>
        </p:nvSpPr>
        <p:spPr>
          <a:xfrm>
            <a:off x="141849" y="592554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2339B3A8-9A90-4BD2-96DD-F4E7E7E7D708}"/>
              </a:ext>
            </a:extLst>
          </p:cNvPr>
          <p:cNvSpPr txBox="1"/>
          <p:nvPr/>
        </p:nvSpPr>
        <p:spPr>
          <a:xfrm>
            <a:off x="192711" y="2107987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C0B9F491-99C4-48D3-AED2-409F3DEAE827}"/>
              </a:ext>
            </a:extLst>
          </p:cNvPr>
          <p:cNvSpPr txBox="1"/>
          <p:nvPr/>
        </p:nvSpPr>
        <p:spPr>
          <a:xfrm>
            <a:off x="121875" y="2416579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F67DA21-A700-4A44-B4DA-EC95F98E7F85}"/>
              </a:ext>
            </a:extLst>
          </p:cNvPr>
          <p:cNvCxnSpPr/>
          <p:nvPr/>
        </p:nvCxnSpPr>
        <p:spPr>
          <a:xfrm>
            <a:off x="137925" y="2951542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6">
            <a:extLst>
              <a:ext uri="{FF2B5EF4-FFF2-40B4-BE49-F238E27FC236}">
                <a16:creationId xmlns:a16="http://schemas.microsoft.com/office/drawing/2014/main" id="{F9404F8F-9732-4F8A-80F7-2CB4EE75F716}"/>
              </a:ext>
            </a:extLst>
          </p:cNvPr>
          <p:cNvSpPr txBox="1"/>
          <p:nvPr/>
        </p:nvSpPr>
        <p:spPr>
          <a:xfrm>
            <a:off x="155681" y="2987437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6" name="TextBox 23">
            <a:extLst>
              <a:ext uri="{FF2B5EF4-FFF2-40B4-BE49-F238E27FC236}">
                <a16:creationId xmlns:a16="http://schemas.microsoft.com/office/drawing/2014/main" id="{59ED6AE1-F0CB-45D4-85DA-EB706AE1FB6D}"/>
              </a:ext>
            </a:extLst>
          </p:cNvPr>
          <p:cNvSpPr txBox="1"/>
          <p:nvPr/>
        </p:nvSpPr>
        <p:spPr>
          <a:xfrm>
            <a:off x="939687" y="2911424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17" name="TextBox 24">
            <a:extLst>
              <a:ext uri="{FF2B5EF4-FFF2-40B4-BE49-F238E27FC236}">
                <a16:creationId xmlns:a16="http://schemas.microsoft.com/office/drawing/2014/main" id="{555A3CBB-F57E-4CF0-B0B0-5B47F0AEF38B}"/>
              </a:ext>
            </a:extLst>
          </p:cNvPr>
          <p:cNvSpPr txBox="1"/>
          <p:nvPr/>
        </p:nvSpPr>
        <p:spPr>
          <a:xfrm>
            <a:off x="6666461" y="779384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8" name="TextBox 26">
            <a:extLst>
              <a:ext uri="{FF2B5EF4-FFF2-40B4-BE49-F238E27FC236}">
                <a16:creationId xmlns:a16="http://schemas.microsoft.com/office/drawing/2014/main" id="{1B846A7F-11F6-4A05-B338-59AA261210CD}"/>
              </a:ext>
            </a:extLst>
          </p:cNvPr>
          <p:cNvSpPr txBox="1"/>
          <p:nvPr/>
        </p:nvSpPr>
        <p:spPr>
          <a:xfrm>
            <a:off x="6479727" y="1010366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19" name="TextBox 27">
            <a:extLst>
              <a:ext uri="{FF2B5EF4-FFF2-40B4-BE49-F238E27FC236}">
                <a16:creationId xmlns:a16="http://schemas.microsoft.com/office/drawing/2014/main" id="{4EB4F82C-B896-4E8A-AD9F-2C8D922136F8}"/>
              </a:ext>
            </a:extLst>
          </p:cNvPr>
          <p:cNvSpPr txBox="1"/>
          <p:nvPr/>
        </p:nvSpPr>
        <p:spPr>
          <a:xfrm>
            <a:off x="6477603" y="2305211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20" name="TextBox 28">
            <a:extLst>
              <a:ext uri="{FF2B5EF4-FFF2-40B4-BE49-F238E27FC236}">
                <a16:creationId xmlns:a16="http://schemas.microsoft.com/office/drawing/2014/main" id="{6ADC148D-9608-455D-B6F9-7C1B0B2B76F8}"/>
              </a:ext>
            </a:extLst>
          </p:cNvPr>
          <p:cNvSpPr txBox="1"/>
          <p:nvPr/>
        </p:nvSpPr>
        <p:spPr>
          <a:xfrm>
            <a:off x="6685961" y="5719981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F238A7E-F314-47F0-90FA-3F94B858DC89}"/>
              </a:ext>
            </a:extLst>
          </p:cNvPr>
          <p:cNvSpPr/>
          <p:nvPr/>
        </p:nvSpPr>
        <p:spPr>
          <a:xfrm>
            <a:off x="4121836" y="559653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2" name="TextBox 30">
            <a:extLst>
              <a:ext uri="{FF2B5EF4-FFF2-40B4-BE49-F238E27FC236}">
                <a16:creationId xmlns:a16="http://schemas.microsoft.com/office/drawing/2014/main" id="{4762D6C8-0ED0-4603-AE99-F26F34AFDC5E}"/>
              </a:ext>
            </a:extLst>
          </p:cNvPr>
          <p:cNvSpPr txBox="1"/>
          <p:nvPr/>
        </p:nvSpPr>
        <p:spPr>
          <a:xfrm>
            <a:off x="4139158" y="685669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41" name="TextBox 10">
            <a:extLst>
              <a:ext uri="{FF2B5EF4-FFF2-40B4-BE49-F238E27FC236}">
                <a16:creationId xmlns:a16="http://schemas.microsoft.com/office/drawing/2014/main" id="{19DFF27A-50D6-40F5-96F0-289405D68007}"/>
              </a:ext>
            </a:extLst>
          </p:cNvPr>
          <p:cNvSpPr txBox="1"/>
          <p:nvPr/>
        </p:nvSpPr>
        <p:spPr>
          <a:xfrm>
            <a:off x="121879" y="1237610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3" name="TextBox 9">
            <a:extLst>
              <a:ext uri="{FF2B5EF4-FFF2-40B4-BE49-F238E27FC236}">
                <a16:creationId xmlns:a16="http://schemas.microsoft.com/office/drawing/2014/main" id="{F38A79FF-F2E4-47AA-996C-33F725E24E54}"/>
              </a:ext>
            </a:extLst>
          </p:cNvPr>
          <p:cNvSpPr txBox="1"/>
          <p:nvPr/>
        </p:nvSpPr>
        <p:spPr>
          <a:xfrm>
            <a:off x="893325" y="1443137"/>
            <a:ext cx="3348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NEPTUNE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339AB93-E3F5-485E-920F-31F050B20C80}"/>
              </a:ext>
            </a:extLst>
          </p:cNvPr>
          <p:cNvSpPr/>
          <p:nvPr/>
        </p:nvSpPr>
        <p:spPr>
          <a:xfrm>
            <a:off x="138375" y="3461015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5" name="TextBox 5">
            <a:extLst>
              <a:ext uri="{FF2B5EF4-FFF2-40B4-BE49-F238E27FC236}">
                <a16:creationId xmlns:a16="http://schemas.microsoft.com/office/drawing/2014/main" id="{CD82ABBC-6B12-4B2F-9EC8-A0525B34336D}"/>
              </a:ext>
            </a:extLst>
          </p:cNvPr>
          <p:cNvSpPr txBox="1"/>
          <p:nvPr/>
        </p:nvSpPr>
        <p:spPr>
          <a:xfrm>
            <a:off x="268857" y="3510956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 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1D22A584-FBAA-41C9-AD47-C6501323F672}"/>
              </a:ext>
            </a:extLst>
          </p:cNvPr>
          <p:cNvCxnSpPr/>
          <p:nvPr/>
        </p:nvCxnSpPr>
        <p:spPr>
          <a:xfrm>
            <a:off x="6483098" y="3500772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9">
            <a:extLst>
              <a:ext uri="{FF2B5EF4-FFF2-40B4-BE49-F238E27FC236}">
                <a16:creationId xmlns:a16="http://schemas.microsoft.com/office/drawing/2014/main" id="{DC6BCA88-B683-474A-AFEF-A6531E7FBE07}"/>
              </a:ext>
            </a:extLst>
          </p:cNvPr>
          <p:cNvSpPr txBox="1"/>
          <p:nvPr/>
        </p:nvSpPr>
        <p:spPr>
          <a:xfrm>
            <a:off x="896604" y="4060791"/>
            <a:ext cx="27503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JUPITER</a:t>
            </a:r>
          </a:p>
        </p:txBody>
      </p:sp>
      <p:sp>
        <p:nvSpPr>
          <p:cNvPr id="48" name="TextBox 10">
            <a:extLst>
              <a:ext uri="{FF2B5EF4-FFF2-40B4-BE49-F238E27FC236}">
                <a16:creationId xmlns:a16="http://schemas.microsoft.com/office/drawing/2014/main" id="{4AC294A7-43B4-4875-AFA2-B7B10D754676}"/>
              </a:ext>
            </a:extLst>
          </p:cNvPr>
          <p:cNvSpPr txBox="1"/>
          <p:nvPr/>
        </p:nvSpPr>
        <p:spPr>
          <a:xfrm>
            <a:off x="147344" y="3869322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9" name="TextBox 12">
            <a:extLst>
              <a:ext uri="{FF2B5EF4-FFF2-40B4-BE49-F238E27FC236}">
                <a16:creationId xmlns:a16="http://schemas.microsoft.com/office/drawing/2014/main" id="{62A041A8-F9A2-4899-B4D9-A46F9667FD2F}"/>
              </a:ext>
            </a:extLst>
          </p:cNvPr>
          <p:cNvSpPr txBox="1"/>
          <p:nvPr/>
        </p:nvSpPr>
        <p:spPr>
          <a:xfrm>
            <a:off x="198206" y="5384755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0" name="TextBox 13">
            <a:extLst>
              <a:ext uri="{FF2B5EF4-FFF2-40B4-BE49-F238E27FC236}">
                <a16:creationId xmlns:a16="http://schemas.microsoft.com/office/drawing/2014/main" id="{7399E49D-BDE6-4E9A-8C04-B27F9EA124F7}"/>
              </a:ext>
            </a:extLst>
          </p:cNvPr>
          <p:cNvSpPr txBox="1"/>
          <p:nvPr/>
        </p:nvSpPr>
        <p:spPr>
          <a:xfrm>
            <a:off x="127370" y="5693347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057D209F-A4DC-4FEA-8877-30CF0863D0F2}"/>
              </a:ext>
            </a:extLst>
          </p:cNvPr>
          <p:cNvCxnSpPr/>
          <p:nvPr/>
        </p:nvCxnSpPr>
        <p:spPr>
          <a:xfrm>
            <a:off x="143420" y="6228310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16">
            <a:extLst>
              <a:ext uri="{FF2B5EF4-FFF2-40B4-BE49-F238E27FC236}">
                <a16:creationId xmlns:a16="http://schemas.microsoft.com/office/drawing/2014/main" id="{311C8259-46E9-4641-9985-5E36CE032F6A}"/>
              </a:ext>
            </a:extLst>
          </p:cNvPr>
          <p:cNvSpPr txBox="1"/>
          <p:nvPr/>
        </p:nvSpPr>
        <p:spPr>
          <a:xfrm>
            <a:off x="161176" y="6264205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54" name="TextBox 23">
            <a:extLst>
              <a:ext uri="{FF2B5EF4-FFF2-40B4-BE49-F238E27FC236}">
                <a16:creationId xmlns:a16="http://schemas.microsoft.com/office/drawing/2014/main" id="{2F26FB83-FB99-4F4F-86E7-87C475082BF9}"/>
              </a:ext>
            </a:extLst>
          </p:cNvPr>
          <p:cNvSpPr txBox="1"/>
          <p:nvPr/>
        </p:nvSpPr>
        <p:spPr>
          <a:xfrm>
            <a:off x="945182" y="6188192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55" name="TextBox 24">
            <a:extLst>
              <a:ext uri="{FF2B5EF4-FFF2-40B4-BE49-F238E27FC236}">
                <a16:creationId xmlns:a16="http://schemas.microsoft.com/office/drawing/2014/main" id="{1687E3DB-FE31-4E46-A2CE-3BC1F21B8305}"/>
              </a:ext>
            </a:extLst>
          </p:cNvPr>
          <p:cNvSpPr txBox="1"/>
          <p:nvPr/>
        </p:nvSpPr>
        <p:spPr>
          <a:xfrm>
            <a:off x="6671956" y="4056152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6" name="TextBox 26">
            <a:extLst>
              <a:ext uri="{FF2B5EF4-FFF2-40B4-BE49-F238E27FC236}">
                <a16:creationId xmlns:a16="http://schemas.microsoft.com/office/drawing/2014/main" id="{F9A2C56B-7DE6-4194-B7D1-EC4667D8EB37}"/>
              </a:ext>
            </a:extLst>
          </p:cNvPr>
          <p:cNvSpPr txBox="1"/>
          <p:nvPr/>
        </p:nvSpPr>
        <p:spPr>
          <a:xfrm>
            <a:off x="6485222" y="4287134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57" name="TextBox 27">
            <a:extLst>
              <a:ext uri="{FF2B5EF4-FFF2-40B4-BE49-F238E27FC236}">
                <a16:creationId xmlns:a16="http://schemas.microsoft.com/office/drawing/2014/main" id="{5B3CDD32-45E3-4556-B4A6-3AA2A220F7A8}"/>
              </a:ext>
            </a:extLst>
          </p:cNvPr>
          <p:cNvSpPr txBox="1"/>
          <p:nvPr/>
        </p:nvSpPr>
        <p:spPr>
          <a:xfrm>
            <a:off x="6483098" y="5581979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16A041C-91A2-41AB-AC17-09433C526A19}"/>
              </a:ext>
            </a:extLst>
          </p:cNvPr>
          <p:cNvSpPr/>
          <p:nvPr/>
        </p:nvSpPr>
        <p:spPr>
          <a:xfrm>
            <a:off x="4127331" y="3836421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9" name="TextBox 30">
            <a:extLst>
              <a:ext uri="{FF2B5EF4-FFF2-40B4-BE49-F238E27FC236}">
                <a16:creationId xmlns:a16="http://schemas.microsoft.com/office/drawing/2014/main" id="{B2CB3FC1-FEFC-475C-9998-EBC63F28FDCA}"/>
              </a:ext>
            </a:extLst>
          </p:cNvPr>
          <p:cNvSpPr txBox="1"/>
          <p:nvPr/>
        </p:nvSpPr>
        <p:spPr>
          <a:xfrm>
            <a:off x="4144653" y="3962437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60" name="TextBox 10">
            <a:extLst>
              <a:ext uri="{FF2B5EF4-FFF2-40B4-BE49-F238E27FC236}">
                <a16:creationId xmlns:a16="http://schemas.microsoft.com/office/drawing/2014/main" id="{8ACB2B75-D671-4A02-B4FB-A9B5DED1CCA3}"/>
              </a:ext>
            </a:extLst>
          </p:cNvPr>
          <p:cNvSpPr txBox="1"/>
          <p:nvPr/>
        </p:nvSpPr>
        <p:spPr>
          <a:xfrm>
            <a:off x="127374" y="4514378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61" name="TextBox 9">
            <a:extLst>
              <a:ext uri="{FF2B5EF4-FFF2-40B4-BE49-F238E27FC236}">
                <a16:creationId xmlns:a16="http://schemas.microsoft.com/office/drawing/2014/main" id="{AA5DA429-1DB2-49B4-9402-F1CE83A8C231}"/>
              </a:ext>
            </a:extLst>
          </p:cNvPr>
          <p:cNvSpPr txBox="1"/>
          <p:nvPr/>
        </p:nvSpPr>
        <p:spPr>
          <a:xfrm>
            <a:off x="898821" y="4719905"/>
            <a:ext cx="3343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NEPTUNE</a:t>
            </a:r>
          </a:p>
        </p:txBody>
      </p:sp>
      <p:pic>
        <p:nvPicPr>
          <p:cNvPr id="63" name="Graphic 62" descr="Constellation with solid fill">
            <a:extLst>
              <a:ext uri="{FF2B5EF4-FFF2-40B4-BE49-F238E27FC236}">
                <a16:creationId xmlns:a16="http://schemas.microsoft.com/office/drawing/2014/main" id="{A49AE828-D1CC-45DA-8161-0682B29A98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51368" y="942470"/>
            <a:ext cx="914400" cy="914400"/>
          </a:xfrm>
          <a:prstGeom prst="rect">
            <a:avLst/>
          </a:prstGeom>
        </p:spPr>
      </p:pic>
      <p:pic>
        <p:nvPicPr>
          <p:cNvPr id="65" name="Graphic 64" descr="Astronaut male with solid fill">
            <a:extLst>
              <a:ext uri="{FF2B5EF4-FFF2-40B4-BE49-F238E27FC236}">
                <a16:creationId xmlns:a16="http://schemas.microsoft.com/office/drawing/2014/main" id="{15D8B7F9-1827-49E0-B076-5DAEC4C532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182683" y="4267188"/>
            <a:ext cx="914400" cy="914400"/>
          </a:xfrm>
          <a:prstGeom prst="rect">
            <a:avLst/>
          </a:prstGeom>
        </p:spPr>
      </p:pic>
      <p:pic>
        <p:nvPicPr>
          <p:cNvPr id="67" name="Graphic 66" descr="Rocket with solid fill">
            <a:extLst>
              <a:ext uri="{FF2B5EF4-FFF2-40B4-BE49-F238E27FC236}">
                <a16:creationId xmlns:a16="http://schemas.microsoft.com/office/drawing/2014/main" id="{7B71E082-811C-4992-9043-7C02674C8F3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2825691"/>
            <a:ext cx="615504" cy="615504"/>
          </a:xfrm>
          <a:prstGeom prst="rect">
            <a:avLst/>
          </a:prstGeom>
        </p:spPr>
      </p:pic>
      <p:pic>
        <p:nvPicPr>
          <p:cNvPr id="68" name="Graphic 67" descr="Rocket with solid fill">
            <a:extLst>
              <a:ext uri="{FF2B5EF4-FFF2-40B4-BE49-F238E27FC236}">
                <a16:creationId xmlns:a16="http://schemas.microsoft.com/office/drawing/2014/main" id="{04A4AC8C-B67A-4904-AFCD-9425AD232C9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6101478"/>
            <a:ext cx="615504" cy="615504"/>
          </a:xfrm>
          <a:prstGeom prst="rect">
            <a:avLst/>
          </a:prstGeom>
        </p:spPr>
      </p:pic>
      <p:sp>
        <p:nvSpPr>
          <p:cNvPr id="69" name="TextBox 28">
            <a:extLst>
              <a:ext uri="{FF2B5EF4-FFF2-40B4-BE49-F238E27FC236}">
                <a16:creationId xmlns:a16="http://schemas.microsoft.com/office/drawing/2014/main" id="{74ED19F8-D049-4EA4-9D59-2C66DB6D440A}"/>
              </a:ext>
            </a:extLst>
          </p:cNvPr>
          <p:cNvSpPr txBox="1"/>
          <p:nvPr/>
        </p:nvSpPr>
        <p:spPr>
          <a:xfrm>
            <a:off x="6676445" y="2447576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9849073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98863C3-8C51-4912-8920-AA6CCDED979C}"/>
              </a:ext>
            </a:extLst>
          </p:cNvPr>
          <p:cNvSpPr/>
          <p:nvPr/>
        </p:nvSpPr>
        <p:spPr>
          <a:xfrm>
            <a:off x="132880" y="184247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83E4283A-0A5F-4CDF-A2D8-232AB0BD4728}"/>
              </a:ext>
            </a:extLst>
          </p:cNvPr>
          <p:cNvSpPr txBox="1"/>
          <p:nvPr/>
        </p:nvSpPr>
        <p:spPr>
          <a:xfrm>
            <a:off x="263362" y="219198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0EC15C2-0B8A-4F13-9370-52BE43B57FD1}"/>
              </a:ext>
            </a:extLst>
          </p:cNvPr>
          <p:cNvCxnSpPr/>
          <p:nvPr/>
        </p:nvCxnSpPr>
        <p:spPr>
          <a:xfrm>
            <a:off x="6477603" y="224004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9">
            <a:extLst>
              <a:ext uri="{FF2B5EF4-FFF2-40B4-BE49-F238E27FC236}">
                <a16:creationId xmlns:a16="http://schemas.microsoft.com/office/drawing/2014/main" id="{4940309C-E5DB-4DE0-9C69-6FF1F61353DC}"/>
              </a:ext>
            </a:extLst>
          </p:cNvPr>
          <p:cNvSpPr txBox="1"/>
          <p:nvPr/>
        </p:nvSpPr>
        <p:spPr>
          <a:xfrm>
            <a:off x="891109" y="784023"/>
            <a:ext cx="3108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GANYMEDE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25CDC2CB-2431-4B5F-9F50-884C17BD83E6}"/>
              </a:ext>
            </a:extLst>
          </p:cNvPr>
          <p:cNvSpPr txBox="1"/>
          <p:nvPr/>
        </p:nvSpPr>
        <p:spPr>
          <a:xfrm>
            <a:off x="141849" y="592554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2339B3A8-9A90-4BD2-96DD-F4E7E7E7D708}"/>
              </a:ext>
            </a:extLst>
          </p:cNvPr>
          <p:cNvSpPr txBox="1"/>
          <p:nvPr/>
        </p:nvSpPr>
        <p:spPr>
          <a:xfrm>
            <a:off x="192711" y="2107987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C0B9F491-99C4-48D3-AED2-409F3DEAE827}"/>
              </a:ext>
            </a:extLst>
          </p:cNvPr>
          <p:cNvSpPr txBox="1"/>
          <p:nvPr/>
        </p:nvSpPr>
        <p:spPr>
          <a:xfrm>
            <a:off x="121875" y="2416579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F67DA21-A700-4A44-B4DA-EC95F98E7F85}"/>
              </a:ext>
            </a:extLst>
          </p:cNvPr>
          <p:cNvCxnSpPr/>
          <p:nvPr/>
        </p:nvCxnSpPr>
        <p:spPr>
          <a:xfrm>
            <a:off x="137925" y="2951542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6">
            <a:extLst>
              <a:ext uri="{FF2B5EF4-FFF2-40B4-BE49-F238E27FC236}">
                <a16:creationId xmlns:a16="http://schemas.microsoft.com/office/drawing/2014/main" id="{F9404F8F-9732-4F8A-80F7-2CB4EE75F716}"/>
              </a:ext>
            </a:extLst>
          </p:cNvPr>
          <p:cNvSpPr txBox="1"/>
          <p:nvPr/>
        </p:nvSpPr>
        <p:spPr>
          <a:xfrm>
            <a:off x="155681" y="2987437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6" name="TextBox 23">
            <a:extLst>
              <a:ext uri="{FF2B5EF4-FFF2-40B4-BE49-F238E27FC236}">
                <a16:creationId xmlns:a16="http://schemas.microsoft.com/office/drawing/2014/main" id="{59ED6AE1-F0CB-45D4-85DA-EB706AE1FB6D}"/>
              </a:ext>
            </a:extLst>
          </p:cNvPr>
          <p:cNvSpPr txBox="1"/>
          <p:nvPr/>
        </p:nvSpPr>
        <p:spPr>
          <a:xfrm>
            <a:off x="939687" y="2911424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17" name="TextBox 24">
            <a:extLst>
              <a:ext uri="{FF2B5EF4-FFF2-40B4-BE49-F238E27FC236}">
                <a16:creationId xmlns:a16="http://schemas.microsoft.com/office/drawing/2014/main" id="{555A3CBB-F57E-4CF0-B0B0-5B47F0AEF38B}"/>
              </a:ext>
            </a:extLst>
          </p:cNvPr>
          <p:cNvSpPr txBox="1"/>
          <p:nvPr/>
        </p:nvSpPr>
        <p:spPr>
          <a:xfrm>
            <a:off x="6666461" y="779384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8" name="TextBox 26">
            <a:extLst>
              <a:ext uri="{FF2B5EF4-FFF2-40B4-BE49-F238E27FC236}">
                <a16:creationId xmlns:a16="http://schemas.microsoft.com/office/drawing/2014/main" id="{1B846A7F-11F6-4A05-B338-59AA261210CD}"/>
              </a:ext>
            </a:extLst>
          </p:cNvPr>
          <p:cNvSpPr txBox="1"/>
          <p:nvPr/>
        </p:nvSpPr>
        <p:spPr>
          <a:xfrm>
            <a:off x="6479727" y="1010366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19" name="TextBox 27">
            <a:extLst>
              <a:ext uri="{FF2B5EF4-FFF2-40B4-BE49-F238E27FC236}">
                <a16:creationId xmlns:a16="http://schemas.microsoft.com/office/drawing/2014/main" id="{4EB4F82C-B896-4E8A-AD9F-2C8D922136F8}"/>
              </a:ext>
            </a:extLst>
          </p:cNvPr>
          <p:cNvSpPr txBox="1"/>
          <p:nvPr/>
        </p:nvSpPr>
        <p:spPr>
          <a:xfrm>
            <a:off x="6477603" y="2305211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20" name="TextBox 28">
            <a:extLst>
              <a:ext uri="{FF2B5EF4-FFF2-40B4-BE49-F238E27FC236}">
                <a16:creationId xmlns:a16="http://schemas.microsoft.com/office/drawing/2014/main" id="{6ADC148D-9608-455D-B6F9-7C1B0B2B76F8}"/>
              </a:ext>
            </a:extLst>
          </p:cNvPr>
          <p:cNvSpPr txBox="1"/>
          <p:nvPr/>
        </p:nvSpPr>
        <p:spPr>
          <a:xfrm>
            <a:off x="6685961" y="5719981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F238A7E-F314-47F0-90FA-3F94B858DC89}"/>
              </a:ext>
            </a:extLst>
          </p:cNvPr>
          <p:cNvSpPr/>
          <p:nvPr/>
        </p:nvSpPr>
        <p:spPr>
          <a:xfrm>
            <a:off x="4121836" y="559653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2" name="TextBox 30">
            <a:extLst>
              <a:ext uri="{FF2B5EF4-FFF2-40B4-BE49-F238E27FC236}">
                <a16:creationId xmlns:a16="http://schemas.microsoft.com/office/drawing/2014/main" id="{4762D6C8-0ED0-4603-AE99-F26F34AFDC5E}"/>
              </a:ext>
            </a:extLst>
          </p:cNvPr>
          <p:cNvSpPr txBox="1"/>
          <p:nvPr/>
        </p:nvSpPr>
        <p:spPr>
          <a:xfrm>
            <a:off x="4139158" y="685669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41" name="TextBox 10">
            <a:extLst>
              <a:ext uri="{FF2B5EF4-FFF2-40B4-BE49-F238E27FC236}">
                <a16:creationId xmlns:a16="http://schemas.microsoft.com/office/drawing/2014/main" id="{19DFF27A-50D6-40F5-96F0-289405D68007}"/>
              </a:ext>
            </a:extLst>
          </p:cNvPr>
          <p:cNvSpPr txBox="1"/>
          <p:nvPr/>
        </p:nvSpPr>
        <p:spPr>
          <a:xfrm>
            <a:off x="121879" y="1237610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3" name="TextBox 9">
            <a:extLst>
              <a:ext uri="{FF2B5EF4-FFF2-40B4-BE49-F238E27FC236}">
                <a16:creationId xmlns:a16="http://schemas.microsoft.com/office/drawing/2014/main" id="{F38A79FF-F2E4-47AA-996C-33F725E24E54}"/>
              </a:ext>
            </a:extLst>
          </p:cNvPr>
          <p:cNvSpPr txBox="1"/>
          <p:nvPr/>
        </p:nvSpPr>
        <p:spPr>
          <a:xfrm>
            <a:off x="893325" y="1443137"/>
            <a:ext cx="3348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SATURN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339AB93-E3F5-485E-920F-31F050B20C80}"/>
              </a:ext>
            </a:extLst>
          </p:cNvPr>
          <p:cNvSpPr/>
          <p:nvPr/>
        </p:nvSpPr>
        <p:spPr>
          <a:xfrm>
            <a:off x="138375" y="3461015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5" name="TextBox 5">
            <a:extLst>
              <a:ext uri="{FF2B5EF4-FFF2-40B4-BE49-F238E27FC236}">
                <a16:creationId xmlns:a16="http://schemas.microsoft.com/office/drawing/2014/main" id="{CD82ABBC-6B12-4B2F-9EC8-A0525B34336D}"/>
              </a:ext>
            </a:extLst>
          </p:cNvPr>
          <p:cNvSpPr txBox="1"/>
          <p:nvPr/>
        </p:nvSpPr>
        <p:spPr>
          <a:xfrm>
            <a:off x="268857" y="3510956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 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1D22A584-FBAA-41C9-AD47-C6501323F672}"/>
              </a:ext>
            </a:extLst>
          </p:cNvPr>
          <p:cNvCxnSpPr/>
          <p:nvPr/>
        </p:nvCxnSpPr>
        <p:spPr>
          <a:xfrm>
            <a:off x="6483098" y="3500772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9">
            <a:extLst>
              <a:ext uri="{FF2B5EF4-FFF2-40B4-BE49-F238E27FC236}">
                <a16:creationId xmlns:a16="http://schemas.microsoft.com/office/drawing/2014/main" id="{DC6BCA88-B683-474A-AFEF-A6531E7FBE07}"/>
              </a:ext>
            </a:extLst>
          </p:cNvPr>
          <p:cNvSpPr txBox="1"/>
          <p:nvPr/>
        </p:nvSpPr>
        <p:spPr>
          <a:xfrm>
            <a:off x="896604" y="4060791"/>
            <a:ext cx="31598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GANYMEDE</a:t>
            </a:r>
          </a:p>
        </p:txBody>
      </p:sp>
      <p:sp>
        <p:nvSpPr>
          <p:cNvPr id="48" name="TextBox 10">
            <a:extLst>
              <a:ext uri="{FF2B5EF4-FFF2-40B4-BE49-F238E27FC236}">
                <a16:creationId xmlns:a16="http://schemas.microsoft.com/office/drawing/2014/main" id="{4AC294A7-43B4-4875-AFA2-B7B10D754676}"/>
              </a:ext>
            </a:extLst>
          </p:cNvPr>
          <p:cNvSpPr txBox="1"/>
          <p:nvPr/>
        </p:nvSpPr>
        <p:spPr>
          <a:xfrm>
            <a:off x="147344" y="3869322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9" name="TextBox 12">
            <a:extLst>
              <a:ext uri="{FF2B5EF4-FFF2-40B4-BE49-F238E27FC236}">
                <a16:creationId xmlns:a16="http://schemas.microsoft.com/office/drawing/2014/main" id="{62A041A8-F9A2-4899-B4D9-A46F9667FD2F}"/>
              </a:ext>
            </a:extLst>
          </p:cNvPr>
          <p:cNvSpPr txBox="1"/>
          <p:nvPr/>
        </p:nvSpPr>
        <p:spPr>
          <a:xfrm>
            <a:off x="198206" y="5384755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0" name="TextBox 13">
            <a:extLst>
              <a:ext uri="{FF2B5EF4-FFF2-40B4-BE49-F238E27FC236}">
                <a16:creationId xmlns:a16="http://schemas.microsoft.com/office/drawing/2014/main" id="{7399E49D-BDE6-4E9A-8C04-B27F9EA124F7}"/>
              </a:ext>
            </a:extLst>
          </p:cNvPr>
          <p:cNvSpPr txBox="1"/>
          <p:nvPr/>
        </p:nvSpPr>
        <p:spPr>
          <a:xfrm>
            <a:off x="127370" y="5693347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057D209F-A4DC-4FEA-8877-30CF0863D0F2}"/>
              </a:ext>
            </a:extLst>
          </p:cNvPr>
          <p:cNvCxnSpPr/>
          <p:nvPr/>
        </p:nvCxnSpPr>
        <p:spPr>
          <a:xfrm>
            <a:off x="143420" y="6228310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16">
            <a:extLst>
              <a:ext uri="{FF2B5EF4-FFF2-40B4-BE49-F238E27FC236}">
                <a16:creationId xmlns:a16="http://schemas.microsoft.com/office/drawing/2014/main" id="{311C8259-46E9-4641-9985-5E36CE032F6A}"/>
              </a:ext>
            </a:extLst>
          </p:cNvPr>
          <p:cNvSpPr txBox="1"/>
          <p:nvPr/>
        </p:nvSpPr>
        <p:spPr>
          <a:xfrm>
            <a:off x="161176" y="6264205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54" name="TextBox 23">
            <a:extLst>
              <a:ext uri="{FF2B5EF4-FFF2-40B4-BE49-F238E27FC236}">
                <a16:creationId xmlns:a16="http://schemas.microsoft.com/office/drawing/2014/main" id="{2F26FB83-FB99-4F4F-86E7-87C475082BF9}"/>
              </a:ext>
            </a:extLst>
          </p:cNvPr>
          <p:cNvSpPr txBox="1"/>
          <p:nvPr/>
        </p:nvSpPr>
        <p:spPr>
          <a:xfrm>
            <a:off x="945182" y="6188192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55" name="TextBox 24">
            <a:extLst>
              <a:ext uri="{FF2B5EF4-FFF2-40B4-BE49-F238E27FC236}">
                <a16:creationId xmlns:a16="http://schemas.microsoft.com/office/drawing/2014/main" id="{1687E3DB-FE31-4E46-A2CE-3BC1F21B8305}"/>
              </a:ext>
            </a:extLst>
          </p:cNvPr>
          <p:cNvSpPr txBox="1"/>
          <p:nvPr/>
        </p:nvSpPr>
        <p:spPr>
          <a:xfrm>
            <a:off x="6671956" y="4056152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6" name="TextBox 26">
            <a:extLst>
              <a:ext uri="{FF2B5EF4-FFF2-40B4-BE49-F238E27FC236}">
                <a16:creationId xmlns:a16="http://schemas.microsoft.com/office/drawing/2014/main" id="{F9A2C56B-7DE6-4194-B7D1-EC4667D8EB37}"/>
              </a:ext>
            </a:extLst>
          </p:cNvPr>
          <p:cNvSpPr txBox="1"/>
          <p:nvPr/>
        </p:nvSpPr>
        <p:spPr>
          <a:xfrm>
            <a:off x="6485222" y="4287134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57" name="TextBox 27">
            <a:extLst>
              <a:ext uri="{FF2B5EF4-FFF2-40B4-BE49-F238E27FC236}">
                <a16:creationId xmlns:a16="http://schemas.microsoft.com/office/drawing/2014/main" id="{5B3CDD32-45E3-4556-B4A6-3AA2A220F7A8}"/>
              </a:ext>
            </a:extLst>
          </p:cNvPr>
          <p:cNvSpPr txBox="1"/>
          <p:nvPr/>
        </p:nvSpPr>
        <p:spPr>
          <a:xfrm>
            <a:off x="6483098" y="5581979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16A041C-91A2-41AB-AC17-09433C526A19}"/>
              </a:ext>
            </a:extLst>
          </p:cNvPr>
          <p:cNvSpPr/>
          <p:nvPr/>
        </p:nvSpPr>
        <p:spPr>
          <a:xfrm>
            <a:off x="4127331" y="3836421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9" name="TextBox 30">
            <a:extLst>
              <a:ext uri="{FF2B5EF4-FFF2-40B4-BE49-F238E27FC236}">
                <a16:creationId xmlns:a16="http://schemas.microsoft.com/office/drawing/2014/main" id="{B2CB3FC1-FEFC-475C-9998-EBC63F28FDCA}"/>
              </a:ext>
            </a:extLst>
          </p:cNvPr>
          <p:cNvSpPr txBox="1"/>
          <p:nvPr/>
        </p:nvSpPr>
        <p:spPr>
          <a:xfrm>
            <a:off x="4144653" y="3962437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60" name="TextBox 10">
            <a:extLst>
              <a:ext uri="{FF2B5EF4-FFF2-40B4-BE49-F238E27FC236}">
                <a16:creationId xmlns:a16="http://schemas.microsoft.com/office/drawing/2014/main" id="{8ACB2B75-D671-4A02-B4FB-A9B5DED1CCA3}"/>
              </a:ext>
            </a:extLst>
          </p:cNvPr>
          <p:cNvSpPr txBox="1"/>
          <p:nvPr/>
        </p:nvSpPr>
        <p:spPr>
          <a:xfrm>
            <a:off x="127374" y="4514378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61" name="TextBox 9">
            <a:extLst>
              <a:ext uri="{FF2B5EF4-FFF2-40B4-BE49-F238E27FC236}">
                <a16:creationId xmlns:a16="http://schemas.microsoft.com/office/drawing/2014/main" id="{AA5DA429-1DB2-49B4-9402-F1CE83A8C231}"/>
              </a:ext>
            </a:extLst>
          </p:cNvPr>
          <p:cNvSpPr txBox="1"/>
          <p:nvPr/>
        </p:nvSpPr>
        <p:spPr>
          <a:xfrm>
            <a:off x="898821" y="4719905"/>
            <a:ext cx="3343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SATURN</a:t>
            </a:r>
          </a:p>
        </p:txBody>
      </p:sp>
      <p:pic>
        <p:nvPicPr>
          <p:cNvPr id="63" name="Graphic 62" descr="Constellation with solid fill">
            <a:extLst>
              <a:ext uri="{FF2B5EF4-FFF2-40B4-BE49-F238E27FC236}">
                <a16:creationId xmlns:a16="http://schemas.microsoft.com/office/drawing/2014/main" id="{A49AE828-D1CC-45DA-8161-0682B29A98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51368" y="942470"/>
            <a:ext cx="914400" cy="914400"/>
          </a:xfrm>
          <a:prstGeom prst="rect">
            <a:avLst/>
          </a:prstGeom>
        </p:spPr>
      </p:pic>
      <p:pic>
        <p:nvPicPr>
          <p:cNvPr id="65" name="Graphic 64" descr="Astronaut male with solid fill">
            <a:extLst>
              <a:ext uri="{FF2B5EF4-FFF2-40B4-BE49-F238E27FC236}">
                <a16:creationId xmlns:a16="http://schemas.microsoft.com/office/drawing/2014/main" id="{15D8B7F9-1827-49E0-B076-5DAEC4C532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182683" y="4267188"/>
            <a:ext cx="914400" cy="914400"/>
          </a:xfrm>
          <a:prstGeom prst="rect">
            <a:avLst/>
          </a:prstGeom>
        </p:spPr>
      </p:pic>
      <p:pic>
        <p:nvPicPr>
          <p:cNvPr id="67" name="Graphic 66" descr="Rocket with solid fill">
            <a:extLst>
              <a:ext uri="{FF2B5EF4-FFF2-40B4-BE49-F238E27FC236}">
                <a16:creationId xmlns:a16="http://schemas.microsoft.com/office/drawing/2014/main" id="{7B71E082-811C-4992-9043-7C02674C8F3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2825691"/>
            <a:ext cx="615504" cy="615504"/>
          </a:xfrm>
          <a:prstGeom prst="rect">
            <a:avLst/>
          </a:prstGeom>
        </p:spPr>
      </p:pic>
      <p:pic>
        <p:nvPicPr>
          <p:cNvPr id="68" name="Graphic 67" descr="Rocket with solid fill">
            <a:extLst>
              <a:ext uri="{FF2B5EF4-FFF2-40B4-BE49-F238E27FC236}">
                <a16:creationId xmlns:a16="http://schemas.microsoft.com/office/drawing/2014/main" id="{04A4AC8C-B67A-4904-AFCD-9425AD232C9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6101478"/>
            <a:ext cx="615504" cy="615504"/>
          </a:xfrm>
          <a:prstGeom prst="rect">
            <a:avLst/>
          </a:prstGeom>
        </p:spPr>
      </p:pic>
      <p:sp>
        <p:nvSpPr>
          <p:cNvPr id="69" name="TextBox 28">
            <a:extLst>
              <a:ext uri="{FF2B5EF4-FFF2-40B4-BE49-F238E27FC236}">
                <a16:creationId xmlns:a16="http://schemas.microsoft.com/office/drawing/2014/main" id="{74ED19F8-D049-4EA4-9D59-2C66DB6D440A}"/>
              </a:ext>
            </a:extLst>
          </p:cNvPr>
          <p:cNvSpPr txBox="1"/>
          <p:nvPr/>
        </p:nvSpPr>
        <p:spPr>
          <a:xfrm>
            <a:off x="6676445" y="2447576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3868833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98863C3-8C51-4912-8920-AA6CCDED979C}"/>
              </a:ext>
            </a:extLst>
          </p:cNvPr>
          <p:cNvSpPr/>
          <p:nvPr/>
        </p:nvSpPr>
        <p:spPr>
          <a:xfrm>
            <a:off x="132880" y="184247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83E4283A-0A5F-4CDF-A2D8-232AB0BD4728}"/>
              </a:ext>
            </a:extLst>
          </p:cNvPr>
          <p:cNvSpPr txBox="1"/>
          <p:nvPr/>
        </p:nvSpPr>
        <p:spPr>
          <a:xfrm>
            <a:off x="263362" y="219198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0EC15C2-0B8A-4F13-9370-52BE43B57FD1}"/>
              </a:ext>
            </a:extLst>
          </p:cNvPr>
          <p:cNvCxnSpPr/>
          <p:nvPr/>
        </p:nvCxnSpPr>
        <p:spPr>
          <a:xfrm>
            <a:off x="6477603" y="224004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9">
            <a:extLst>
              <a:ext uri="{FF2B5EF4-FFF2-40B4-BE49-F238E27FC236}">
                <a16:creationId xmlns:a16="http://schemas.microsoft.com/office/drawing/2014/main" id="{4940309C-E5DB-4DE0-9C69-6FF1F61353DC}"/>
              </a:ext>
            </a:extLst>
          </p:cNvPr>
          <p:cNvSpPr txBox="1"/>
          <p:nvPr/>
        </p:nvSpPr>
        <p:spPr>
          <a:xfrm>
            <a:off x="891109" y="784023"/>
            <a:ext cx="3108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VENUS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25CDC2CB-2431-4B5F-9F50-884C17BD83E6}"/>
              </a:ext>
            </a:extLst>
          </p:cNvPr>
          <p:cNvSpPr txBox="1"/>
          <p:nvPr/>
        </p:nvSpPr>
        <p:spPr>
          <a:xfrm>
            <a:off x="141849" y="592554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2339B3A8-9A90-4BD2-96DD-F4E7E7E7D708}"/>
              </a:ext>
            </a:extLst>
          </p:cNvPr>
          <p:cNvSpPr txBox="1"/>
          <p:nvPr/>
        </p:nvSpPr>
        <p:spPr>
          <a:xfrm>
            <a:off x="192711" y="2107987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C0B9F491-99C4-48D3-AED2-409F3DEAE827}"/>
              </a:ext>
            </a:extLst>
          </p:cNvPr>
          <p:cNvSpPr txBox="1"/>
          <p:nvPr/>
        </p:nvSpPr>
        <p:spPr>
          <a:xfrm>
            <a:off x="121875" y="2416579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F67DA21-A700-4A44-B4DA-EC95F98E7F85}"/>
              </a:ext>
            </a:extLst>
          </p:cNvPr>
          <p:cNvCxnSpPr/>
          <p:nvPr/>
        </p:nvCxnSpPr>
        <p:spPr>
          <a:xfrm>
            <a:off x="137925" y="2951542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6">
            <a:extLst>
              <a:ext uri="{FF2B5EF4-FFF2-40B4-BE49-F238E27FC236}">
                <a16:creationId xmlns:a16="http://schemas.microsoft.com/office/drawing/2014/main" id="{F9404F8F-9732-4F8A-80F7-2CB4EE75F716}"/>
              </a:ext>
            </a:extLst>
          </p:cNvPr>
          <p:cNvSpPr txBox="1"/>
          <p:nvPr/>
        </p:nvSpPr>
        <p:spPr>
          <a:xfrm>
            <a:off x="155681" y="2987437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6" name="TextBox 23">
            <a:extLst>
              <a:ext uri="{FF2B5EF4-FFF2-40B4-BE49-F238E27FC236}">
                <a16:creationId xmlns:a16="http://schemas.microsoft.com/office/drawing/2014/main" id="{59ED6AE1-F0CB-45D4-85DA-EB706AE1FB6D}"/>
              </a:ext>
            </a:extLst>
          </p:cNvPr>
          <p:cNvSpPr txBox="1"/>
          <p:nvPr/>
        </p:nvSpPr>
        <p:spPr>
          <a:xfrm>
            <a:off x="939687" y="2911424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17" name="TextBox 24">
            <a:extLst>
              <a:ext uri="{FF2B5EF4-FFF2-40B4-BE49-F238E27FC236}">
                <a16:creationId xmlns:a16="http://schemas.microsoft.com/office/drawing/2014/main" id="{555A3CBB-F57E-4CF0-B0B0-5B47F0AEF38B}"/>
              </a:ext>
            </a:extLst>
          </p:cNvPr>
          <p:cNvSpPr txBox="1"/>
          <p:nvPr/>
        </p:nvSpPr>
        <p:spPr>
          <a:xfrm>
            <a:off x="6666461" y="779384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8" name="TextBox 26">
            <a:extLst>
              <a:ext uri="{FF2B5EF4-FFF2-40B4-BE49-F238E27FC236}">
                <a16:creationId xmlns:a16="http://schemas.microsoft.com/office/drawing/2014/main" id="{1B846A7F-11F6-4A05-B338-59AA261210CD}"/>
              </a:ext>
            </a:extLst>
          </p:cNvPr>
          <p:cNvSpPr txBox="1"/>
          <p:nvPr/>
        </p:nvSpPr>
        <p:spPr>
          <a:xfrm>
            <a:off x="6479727" y="1010366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19" name="TextBox 27">
            <a:extLst>
              <a:ext uri="{FF2B5EF4-FFF2-40B4-BE49-F238E27FC236}">
                <a16:creationId xmlns:a16="http://schemas.microsoft.com/office/drawing/2014/main" id="{4EB4F82C-B896-4E8A-AD9F-2C8D922136F8}"/>
              </a:ext>
            </a:extLst>
          </p:cNvPr>
          <p:cNvSpPr txBox="1"/>
          <p:nvPr/>
        </p:nvSpPr>
        <p:spPr>
          <a:xfrm>
            <a:off x="6477603" y="2305211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20" name="TextBox 28">
            <a:extLst>
              <a:ext uri="{FF2B5EF4-FFF2-40B4-BE49-F238E27FC236}">
                <a16:creationId xmlns:a16="http://schemas.microsoft.com/office/drawing/2014/main" id="{6ADC148D-9608-455D-B6F9-7C1B0B2B76F8}"/>
              </a:ext>
            </a:extLst>
          </p:cNvPr>
          <p:cNvSpPr txBox="1"/>
          <p:nvPr/>
        </p:nvSpPr>
        <p:spPr>
          <a:xfrm>
            <a:off x="6685961" y="5719981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F238A7E-F314-47F0-90FA-3F94B858DC89}"/>
              </a:ext>
            </a:extLst>
          </p:cNvPr>
          <p:cNvSpPr/>
          <p:nvPr/>
        </p:nvSpPr>
        <p:spPr>
          <a:xfrm>
            <a:off x="4121836" y="559653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2" name="TextBox 30">
            <a:extLst>
              <a:ext uri="{FF2B5EF4-FFF2-40B4-BE49-F238E27FC236}">
                <a16:creationId xmlns:a16="http://schemas.microsoft.com/office/drawing/2014/main" id="{4762D6C8-0ED0-4603-AE99-F26F34AFDC5E}"/>
              </a:ext>
            </a:extLst>
          </p:cNvPr>
          <p:cNvSpPr txBox="1"/>
          <p:nvPr/>
        </p:nvSpPr>
        <p:spPr>
          <a:xfrm>
            <a:off x="4139158" y="685669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41" name="TextBox 10">
            <a:extLst>
              <a:ext uri="{FF2B5EF4-FFF2-40B4-BE49-F238E27FC236}">
                <a16:creationId xmlns:a16="http://schemas.microsoft.com/office/drawing/2014/main" id="{19DFF27A-50D6-40F5-96F0-289405D68007}"/>
              </a:ext>
            </a:extLst>
          </p:cNvPr>
          <p:cNvSpPr txBox="1"/>
          <p:nvPr/>
        </p:nvSpPr>
        <p:spPr>
          <a:xfrm>
            <a:off x="121879" y="1237610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3" name="TextBox 9">
            <a:extLst>
              <a:ext uri="{FF2B5EF4-FFF2-40B4-BE49-F238E27FC236}">
                <a16:creationId xmlns:a16="http://schemas.microsoft.com/office/drawing/2014/main" id="{F38A79FF-F2E4-47AA-996C-33F725E24E54}"/>
              </a:ext>
            </a:extLst>
          </p:cNvPr>
          <p:cNvSpPr txBox="1"/>
          <p:nvPr/>
        </p:nvSpPr>
        <p:spPr>
          <a:xfrm>
            <a:off x="893325" y="1443137"/>
            <a:ext cx="3348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PLUTO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339AB93-E3F5-485E-920F-31F050B20C80}"/>
              </a:ext>
            </a:extLst>
          </p:cNvPr>
          <p:cNvSpPr/>
          <p:nvPr/>
        </p:nvSpPr>
        <p:spPr>
          <a:xfrm>
            <a:off x="138375" y="3461015"/>
            <a:ext cx="8864957" cy="3129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5" name="TextBox 5">
            <a:extLst>
              <a:ext uri="{FF2B5EF4-FFF2-40B4-BE49-F238E27FC236}">
                <a16:creationId xmlns:a16="http://schemas.microsoft.com/office/drawing/2014/main" id="{CD82ABBC-6B12-4B2F-9EC8-A0525B34336D}"/>
              </a:ext>
            </a:extLst>
          </p:cNvPr>
          <p:cNvSpPr txBox="1"/>
          <p:nvPr/>
        </p:nvSpPr>
        <p:spPr>
          <a:xfrm>
            <a:off x="268857" y="3510956"/>
            <a:ext cx="8564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+mj-lt"/>
              </a:rPr>
              <a:t>CAA GALACTIC SPACE LINES – CIRCLE YOUR DESTINATION		CAA GALACTIC SPACE</a:t>
            </a:r>
          </a:p>
          <a:p>
            <a:r>
              <a:rPr lang="en-US" b="1" dirty="0">
                <a:latin typeface="+mj-lt"/>
              </a:rPr>
              <a:t>							</a:t>
            </a:r>
            <a:r>
              <a:rPr lang="en-US" dirty="0">
                <a:latin typeface="+mj-lt"/>
              </a:rPr>
              <a:t>P 3479</a:t>
            </a:r>
            <a:endParaRPr lang="en-US" b="1" dirty="0">
              <a:latin typeface="+mj-lt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1D22A584-FBAA-41C9-AD47-C6501323F672}"/>
              </a:ext>
            </a:extLst>
          </p:cNvPr>
          <p:cNvCxnSpPr/>
          <p:nvPr/>
        </p:nvCxnSpPr>
        <p:spPr>
          <a:xfrm>
            <a:off x="6483098" y="3500772"/>
            <a:ext cx="0" cy="3129566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9">
            <a:extLst>
              <a:ext uri="{FF2B5EF4-FFF2-40B4-BE49-F238E27FC236}">
                <a16:creationId xmlns:a16="http://schemas.microsoft.com/office/drawing/2014/main" id="{DC6BCA88-B683-474A-AFEF-A6531E7FBE07}"/>
              </a:ext>
            </a:extLst>
          </p:cNvPr>
          <p:cNvSpPr txBox="1"/>
          <p:nvPr/>
        </p:nvSpPr>
        <p:spPr>
          <a:xfrm>
            <a:off x="896604" y="4060791"/>
            <a:ext cx="31598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VENUS</a:t>
            </a:r>
          </a:p>
        </p:txBody>
      </p:sp>
      <p:sp>
        <p:nvSpPr>
          <p:cNvPr id="48" name="TextBox 10">
            <a:extLst>
              <a:ext uri="{FF2B5EF4-FFF2-40B4-BE49-F238E27FC236}">
                <a16:creationId xmlns:a16="http://schemas.microsoft.com/office/drawing/2014/main" id="{4AC294A7-43B4-4875-AFA2-B7B10D754676}"/>
              </a:ext>
            </a:extLst>
          </p:cNvPr>
          <p:cNvSpPr txBox="1"/>
          <p:nvPr/>
        </p:nvSpPr>
        <p:spPr>
          <a:xfrm>
            <a:off x="147344" y="3869322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49" name="TextBox 12">
            <a:extLst>
              <a:ext uri="{FF2B5EF4-FFF2-40B4-BE49-F238E27FC236}">
                <a16:creationId xmlns:a16="http://schemas.microsoft.com/office/drawing/2014/main" id="{62A041A8-F9A2-4899-B4D9-A46F9667FD2F}"/>
              </a:ext>
            </a:extLst>
          </p:cNvPr>
          <p:cNvSpPr txBox="1"/>
          <p:nvPr/>
        </p:nvSpPr>
        <p:spPr>
          <a:xfrm>
            <a:off x="198206" y="5384755"/>
            <a:ext cx="1970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BOARDING ZONE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0" name="TextBox 13">
            <a:extLst>
              <a:ext uri="{FF2B5EF4-FFF2-40B4-BE49-F238E27FC236}">
                <a16:creationId xmlns:a16="http://schemas.microsoft.com/office/drawing/2014/main" id="{7399E49D-BDE6-4E9A-8C04-B27F9EA124F7}"/>
              </a:ext>
            </a:extLst>
          </p:cNvPr>
          <p:cNvSpPr txBox="1"/>
          <p:nvPr/>
        </p:nvSpPr>
        <p:spPr>
          <a:xfrm>
            <a:off x="127370" y="5693347"/>
            <a:ext cx="6194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  </a:t>
            </a:r>
            <a:r>
              <a:rPr lang="en-US" sz="3600" dirty="0" err="1">
                <a:cs typeface="Aharoni" panose="02010803020104030203" pitchFamily="2" charset="-79"/>
              </a:rPr>
              <a:t>llllll</a:t>
            </a:r>
            <a:r>
              <a:rPr lang="en-US" sz="3600" b="1" dirty="0" err="1">
                <a:cs typeface="Aharoni" panose="02010803020104030203" pitchFamily="2" charset="-79"/>
              </a:rPr>
              <a:t>llllllll</a:t>
            </a:r>
            <a:r>
              <a:rPr lang="en-US" sz="3600" dirty="0" err="1">
                <a:cs typeface="Aharoni" panose="02010803020104030203" pitchFamily="2" charset="-79"/>
              </a:rPr>
              <a:t>lllllllll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llll</a:t>
            </a:r>
            <a:r>
              <a:rPr lang="en-US" sz="3600" b="1" dirty="0" err="1">
                <a:cs typeface="Aharoni" panose="02010803020104030203" pitchFamily="2" charset="-79"/>
              </a:rPr>
              <a:t>lll</a:t>
            </a:r>
            <a:r>
              <a:rPr lang="en-US" sz="3600" dirty="0" err="1">
                <a:cs typeface="Aharoni" panose="02010803020104030203" pitchFamily="2" charset="-79"/>
              </a:rPr>
              <a:t>ll</a:t>
            </a:r>
            <a:r>
              <a:rPr lang="en-US" sz="3600" b="1" dirty="0" err="1">
                <a:cs typeface="Aharoni" panose="02010803020104030203" pitchFamily="2" charset="-79"/>
              </a:rPr>
              <a:t>lllllllllll</a:t>
            </a:r>
            <a:r>
              <a:rPr lang="en-US" sz="3600" dirty="0" err="1">
                <a:cs typeface="Aharoni" panose="02010803020104030203" pitchFamily="2" charset="-79"/>
              </a:rPr>
              <a:t>lll</a:t>
            </a:r>
            <a:endParaRPr lang="en-US" sz="3600" dirty="0">
              <a:cs typeface="Aharoni" panose="02010803020104030203" pitchFamily="2" charset="-79"/>
            </a:endParaRP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057D209F-A4DC-4FEA-8877-30CF0863D0F2}"/>
              </a:ext>
            </a:extLst>
          </p:cNvPr>
          <p:cNvCxnSpPr/>
          <p:nvPr/>
        </p:nvCxnSpPr>
        <p:spPr>
          <a:xfrm>
            <a:off x="143420" y="6228310"/>
            <a:ext cx="886495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16">
            <a:extLst>
              <a:ext uri="{FF2B5EF4-FFF2-40B4-BE49-F238E27FC236}">
                <a16:creationId xmlns:a16="http://schemas.microsoft.com/office/drawing/2014/main" id="{311C8259-46E9-4641-9985-5E36CE032F6A}"/>
              </a:ext>
            </a:extLst>
          </p:cNvPr>
          <p:cNvSpPr txBox="1"/>
          <p:nvPr/>
        </p:nvSpPr>
        <p:spPr>
          <a:xfrm>
            <a:off x="161176" y="6264205"/>
            <a:ext cx="6143224" cy="441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54" name="TextBox 23">
            <a:extLst>
              <a:ext uri="{FF2B5EF4-FFF2-40B4-BE49-F238E27FC236}">
                <a16:creationId xmlns:a16="http://schemas.microsoft.com/office/drawing/2014/main" id="{2F26FB83-FB99-4F4F-86E7-87C475082BF9}"/>
              </a:ext>
            </a:extLst>
          </p:cNvPr>
          <p:cNvSpPr txBox="1"/>
          <p:nvPr/>
        </p:nvSpPr>
        <p:spPr>
          <a:xfrm>
            <a:off x="945182" y="6188192"/>
            <a:ext cx="5922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CAA GALACTIC BOARDING PASS</a:t>
            </a:r>
          </a:p>
        </p:txBody>
      </p:sp>
      <p:sp>
        <p:nvSpPr>
          <p:cNvPr id="55" name="TextBox 24">
            <a:extLst>
              <a:ext uri="{FF2B5EF4-FFF2-40B4-BE49-F238E27FC236}">
                <a16:creationId xmlns:a16="http://schemas.microsoft.com/office/drawing/2014/main" id="{1687E3DB-FE31-4E46-A2CE-3BC1F21B8305}"/>
              </a:ext>
            </a:extLst>
          </p:cNvPr>
          <p:cNvSpPr txBox="1"/>
          <p:nvPr/>
        </p:nvSpPr>
        <p:spPr>
          <a:xfrm>
            <a:off x="6671956" y="4056152"/>
            <a:ext cx="1970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SEAT NUMBER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6" name="TextBox 26">
            <a:extLst>
              <a:ext uri="{FF2B5EF4-FFF2-40B4-BE49-F238E27FC236}">
                <a16:creationId xmlns:a16="http://schemas.microsoft.com/office/drawing/2014/main" id="{F9A2C56B-7DE6-4194-B7D1-EC4667D8EB37}"/>
              </a:ext>
            </a:extLst>
          </p:cNvPr>
          <p:cNvSpPr txBox="1"/>
          <p:nvPr/>
        </p:nvSpPr>
        <p:spPr>
          <a:xfrm>
            <a:off x="6485222" y="4287134"/>
            <a:ext cx="23954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TBD </a:t>
            </a:r>
            <a:r>
              <a:rPr lang="en-US" dirty="0">
                <a:cs typeface="Aharoni" panose="02010803020104030203" pitchFamily="2" charset="-79"/>
              </a:rPr>
              <a:t>COACH</a:t>
            </a:r>
          </a:p>
          <a:p>
            <a:r>
              <a:rPr lang="en-US" dirty="0">
                <a:cs typeface="Aharoni" panose="02010803020104030203" pitchFamily="2" charset="-79"/>
              </a:rPr>
              <a:t>NAME:</a:t>
            </a:r>
          </a:p>
          <a:p>
            <a:r>
              <a:rPr lang="en-US" dirty="0">
                <a:cs typeface="Aharoni" panose="02010803020104030203" pitchFamily="2" charset="-79"/>
              </a:rPr>
              <a:t>___________________</a:t>
            </a:r>
          </a:p>
          <a:p>
            <a:r>
              <a:rPr lang="en-US" dirty="0" err="1">
                <a:cs typeface="Aharoni" panose="02010803020104030203" pitchFamily="2" charset="-79"/>
              </a:rPr>
              <a:t>ll</a:t>
            </a:r>
            <a:r>
              <a:rPr lang="en-US" b="1" dirty="0" err="1">
                <a:cs typeface="Aharoni" panose="02010803020104030203" pitchFamily="2" charset="-79"/>
              </a:rPr>
              <a:t>llll</a:t>
            </a:r>
            <a:r>
              <a:rPr lang="en-US" dirty="0" err="1">
                <a:cs typeface="Aharoni" panose="02010803020104030203" pitchFamily="2" charset="-79"/>
              </a:rPr>
              <a:t>llllll</a:t>
            </a:r>
            <a:r>
              <a:rPr lang="en-US" b="1" dirty="0" err="1">
                <a:cs typeface="Aharoni" panose="02010803020104030203" pitchFamily="2" charset="-79"/>
              </a:rPr>
              <a:t>llllllll</a:t>
            </a:r>
            <a:r>
              <a:rPr lang="en-US" dirty="0" err="1">
                <a:cs typeface="Aharoni" panose="02010803020104030203" pitchFamily="2" charset="-79"/>
              </a:rPr>
              <a:t>llllllll</a:t>
            </a:r>
            <a:r>
              <a:rPr lang="en-US" b="1" dirty="0" err="1">
                <a:cs typeface="Aharoni" panose="02010803020104030203" pitchFamily="2" charset="-79"/>
              </a:rPr>
              <a:t>llllllllllll</a:t>
            </a:r>
            <a:endParaRPr lang="en-US" dirty="0">
              <a:cs typeface="Aharoni" panose="02010803020104030203" pitchFamily="2" charset="-79"/>
            </a:endParaRPr>
          </a:p>
        </p:txBody>
      </p:sp>
      <p:sp>
        <p:nvSpPr>
          <p:cNvPr id="57" name="TextBox 27">
            <a:extLst>
              <a:ext uri="{FF2B5EF4-FFF2-40B4-BE49-F238E27FC236}">
                <a16:creationId xmlns:a16="http://schemas.microsoft.com/office/drawing/2014/main" id="{5B3CDD32-45E3-4556-B4A6-3AA2A220F7A8}"/>
              </a:ext>
            </a:extLst>
          </p:cNvPr>
          <p:cNvSpPr txBox="1"/>
          <p:nvPr/>
        </p:nvSpPr>
        <p:spPr>
          <a:xfrm>
            <a:off x="6483098" y="5581979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DEPARTS</a:t>
            </a:r>
          </a:p>
          <a:p>
            <a:endParaRPr lang="en-US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16A041C-91A2-41AB-AC17-09433C526A19}"/>
              </a:ext>
            </a:extLst>
          </p:cNvPr>
          <p:cNvSpPr/>
          <p:nvPr/>
        </p:nvSpPr>
        <p:spPr>
          <a:xfrm>
            <a:off x="4127331" y="3836421"/>
            <a:ext cx="2246497" cy="18772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9" name="TextBox 30">
            <a:extLst>
              <a:ext uri="{FF2B5EF4-FFF2-40B4-BE49-F238E27FC236}">
                <a16:creationId xmlns:a16="http://schemas.microsoft.com/office/drawing/2014/main" id="{B2CB3FC1-FEFC-475C-9998-EBC63F28FDCA}"/>
              </a:ext>
            </a:extLst>
          </p:cNvPr>
          <p:cNvSpPr txBox="1"/>
          <p:nvPr/>
        </p:nvSpPr>
        <p:spPr>
          <a:xfrm>
            <a:off x="4144653" y="3962437"/>
            <a:ext cx="206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57T 78784J 784956</a:t>
            </a:r>
          </a:p>
          <a:p>
            <a:endParaRPr lang="en-US" dirty="0"/>
          </a:p>
          <a:p>
            <a:r>
              <a:rPr lang="en-US" dirty="0"/>
              <a:t>P00837</a:t>
            </a:r>
          </a:p>
          <a:p>
            <a:endParaRPr lang="en-US" dirty="0"/>
          </a:p>
          <a:p>
            <a:r>
              <a:rPr lang="en-US" dirty="0"/>
              <a:t>CAA GALACTIC S L</a:t>
            </a:r>
          </a:p>
          <a:p>
            <a:r>
              <a:rPr lang="en-US" dirty="0"/>
              <a:t>--------------------------</a:t>
            </a:r>
          </a:p>
        </p:txBody>
      </p:sp>
      <p:sp>
        <p:nvSpPr>
          <p:cNvPr id="60" name="TextBox 10">
            <a:extLst>
              <a:ext uri="{FF2B5EF4-FFF2-40B4-BE49-F238E27FC236}">
                <a16:creationId xmlns:a16="http://schemas.microsoft.com/office/drawing/2014/main" id="{8ACB2B75-D671-4A02-B4FB-A9B5DED1CCA3}"/>
              </a:ext>
            </a:extLst>
          </p:cNvPr>
          <p:cNvSpPr txBox="1"/>
          <p:nvPr/>
        </p:nvSpPr>
        <p:spPr>
          <a:xfrm>
            <a:off x="127374" y="4514378"/>
            <a:ext cx="1970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DEPARTURE FOR</a:t>
            </a:r>
          </a:p>
          <a:p>
            <a:endParaRPr lang="en-US" dirty="0"/>
          </a:p>
        </p:txBody>
      </p:sp>
      <p:sp>
        <p:nvSpPr>
          <p:cNvPr id="61" name="TextBox 9">
            <a:extLst>
              <a:ext uri="{FF2B5EF4-FFF2-40B4-BE49-F238E27FC236}">
                <a16:creationId xmlns:a16="http://schemas.microsoft.com/office/drawing/2014/main" id="{AA5DA429-1DB2-49B4-9402-F1CE83A8C231}"/>
              </a:ext>
            </a:extLst>
          </p:cNvPr>
          <p:cNvSpPr txBox="1"/>
          <p:nvPr/>
        </p:nvSpPr>
        <p:spPr>
          <a:xfrm>
            <a:off x="898821" y="4719905"/>
            <a:ext cx="3343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PLUTO</a:t>
            </a:r>
          </a:p>
        </p:txBody>
      </p:sp>
      <p:pic>
        <p:nvPicPr>
          <p:cNvPr id="63" name="Graphic 62" descr="Constellation with solid fill">
            <a:extLst>
              <a:ext uri="{FF2B5EF4-FFF2-40B4-BE49-F238E27FC236}">
                <a16:creationId xmlns:a16="http://schemas.microsoft.com/office/drawing/2014/main" id="{A49AE828-D1CC-45DA-8161-0682B29A98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51368" y="942470"/>
            <a:ext cx="914400" cy="914400"/>
          </a:xfrm>
          <a:prstGeom prst="rect">
            <a:avLst/>
          </a:prstGeom>
        </p:spPr>
      </p:pic>
      <p:pic>
        <p:nvPicPr>
          <p:cNvPr id="65" name="Graphic 64" descr="Astronaut male with solid fill">
            <a:extLst>
              <a:ext uri="{FF2B5EF4-FFF2-40B4-BE49-F238E27FC236}">
                <a16:creationId xmlns:a16="http://schemas.microsoft.com/office/drawing/2014/main" id="{15D8B7F9-1827-49E0-B076-5DAEC4C532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182683" y="4267188"/>
            <a:ext cx="914400" cy="914400"/>
          </a:xfrm>
          <a:prstGeom prst="rect">
            <a:avLst/>
          </a:prstGeom>
        </p:spPr>
      </p:pic>
      <p:pic>
        <p:nvPicPr>
          <p:cNvPr id="67" name="Graphic 66" descr="Rocket with solid fill">
            <a:extLst>
              <a:ext uri="{FF2B5EF4-FFF2-40B4-BE49-F238E27FC236}">
                <a16:creationId xmlns:a16="http://schemas.microsoft.com/office/drawing/2014/main" id="{7B71E082-811C-4992-9043-7C02674C8F3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2825691"/>
            <a:ext cx="615504" cy="615504"/>
          </a:xfrm>
          <a:prstGeom prst="rect">
            <a:avLst/>
          </a:prstGeom>
        </p:spPr>
      </p:pic>
      <p:pic>
        <p:nvPicPr>
          <p:cNvPr id="68" name="Graphic 67" descr="Rocket with solid fill">
            <a:extLst>
              <a:ext uri="{FF2B5EF4-FFF2-40B4-BE49-F238E27FC236}">
                <a16:creationId xmlns:a16="http://schemas.microsoft.com/office/drawing/2014/main" id="{04A4AC8C-B67A-4904-AFCD-9425AD232C9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620751">
            <a:off x="132311" y="6101478"/>
            <a:ext cx="615504" cy="615504"/>
          </a:xfrm>
          <a:prstGeom prst="rect">
            <a:avLst/>
          </a:prstGeom>
        </p:spPr>
      </p:pic>
      <p:sp>
        <p:nvSpPr>
          <p:cNvPr id="69" name="TextBox 28">
            <a:extLst>
              <a:ext uri="{FF2B5EF4-FFF2-40B4-BE49-F238E27FC236}">
                <a16:creationId xmlns:a16="http://schemas.microsoft.com/office/drawing/2014/main" id="{74ED19F8-D049-4EA4-9D59-2C66DB6D440A}"/>
              </a:ext>
            </a:extLst>
          </p:cNvPr>
          <p:cNvSpPr txBox="1"/>
          <p:nvPr/>
        </p:nvSpPr>
        <p:spPr>
          <a:xfrm>
            <a:off x="6676445" y="2447576"/>
            <a:ext cx="5093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2:10 PM</a:t>
            </a:r>
            <a:endParaRPr lang="en-US" sz="2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770630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152</TotalTime>
  <Words>2688</Words>
  <Application>Microsoft Office PowerPoint</Application>
  <PresentationFormat>Letter Paper (8.5x11 in)</PresentationFormat>
  <Paragraphs>1104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Aharoni</vt:lpstr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Justin Acton</dc:creator>
  <cp:lastModifiedBy>Justin Acton</cp:lastModifiedBy>
  <cp:revision>2</cp:revision>
  <cp:lastPrinted>2021-12-01T01:48:46Z</cp:lastPrinted>
  <dcterms:created xsi:type="dcterms:W3CDTF">2021-11-30T23:59:41Z</dcterms:created>
  <dcterms:modified xsi:type="dcterms:W3CDTF">2021-12-01T02:32:33Z</dcterms:modified>
</cp:coreProperties>
</file>