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</p:sldMasterIdLst>
  <p:notesMasterIdLst>
    <p:notesMasterId r:id="rId8"/>
  </p:notesMasterIdLst>
  <p:handoutMasterIdLst>
    <p:handoutMasterId r:id="rId9"/>
  </p:handoutMasterIdLst>
  <p:sldIdLst>
    <p:sldId id="263" r:id="rId6"/>
    <p:sldId id="270" r:id="rId7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93" userDrawn="1">
          <p15:clr>
            <a:srgbClr val="A4A3A4"/>
          </p15:clr>
        </p15:guide>
        <p15:guide id="3" pos="2102" userDrawn="1">
          <p15:clr>
            <a:srgbClr val="A4A3A4"/>
          </p15:clr>
        </p15:guide>
        <p15:guide id="4" orient="horz" pos="2064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orient="horz" pos="4464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B6"/>
    <a:srgbClr val="679B9B"/>
    <a:srgbClr val="FFB0CD"/>
    <a:srgbClr val="C2F0FC"/>
    <a:srgbClr val="F8DB02"/>
    <a:srgbClr val="FFC000"/>
    <a:srgbClr val="D6C666"/>
    <a:srgbClr val="1B1B1B"/>
    <a:srgbClr val="686764"/>
    <a:srgbClr val="F6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76" autoAdjust="0"/>
  </p:normalViewPr>
  <p:slideViewPr>
    <p:cSldViewPr snapToGrid="0" showGuides="1">
      <p:cViewPr varScale="1">
        <p:scale>
          <a:sx n="76" d="100"/>
          <a:sy n="76" d="100"/>
        </p:scale>
        <p:origin x="1454" y="53"/>
      </p:cViewPr>
      <p:guideLst>
        <p:guide orient="horz" pos="2448"/>
        <p:guide pos="4393"/>
        <p:guide pos="2102"/>
        <p:guide orient="horz" pos="2064"/>
        <p:guide orient="horz" pos="576"/>
        <p:guide orient="horz" pos="4464"/>
        <p:guide orient="horz" pos="4104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472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8B7C-E4CD-4872-B084-44133F808FCE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8E42-E7C5-4B24-8575-74A765CA0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D5BD-E30B-48AB-B24F-3878C333D518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A707-0A4C-444E-BBAC-8F56E4534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AE6F9C8-3427-4856-8C30-6DCAE85AE9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8000" y="0"/>
            <a:ext cx="6710400" cy="7772400"/>
          </a:xfr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FE3184-BAAE-43EA-B40C-B1C1BD2103E1}"/>
              </a:ext>
            </a:extLst>
          </p:cNvPr>
          <p:cNvSpPr/>
          <p:nvPr userDrawn="1"/>
        </p:nvSpPr>
        <p:spPr>
          <a:xfrm>
            <a:off x="3336925" y="16191"/>
            <a:ext cx="672147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B12B86-264E-4661-BF82-08C90F541140}"/>
              </a:ext>
            </a:extLst>
          </p:cNvPr>
          <p:cNvSpPr/>
          <p:nvPr userDrawn="1"/>
        </p:nvSpPr>
        <p:spPr>
          <a:xfrm>
            <a:off x="0" y="0"/>
            <a:ext cx="3348000" cy="77885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82C572E-7CA2-476D-B0DD-4B4CC6ACF8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42112" y="212649"/>
            <a:ext cx="2828538" cy="404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137D9A-2EFC-467F-8F03-8DA3C4E33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1904" y="640812"/>
            <a:ext cx="2808746" cy="174165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067DEED-7734-4FB1-8ECC-8F590B39EB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519" y="859243"/>
            <a:ext cx="2924479" cy="657848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here to add text</a:t>
            </a:r>
          </a:p>
          <a:p>
            <a:pPr lvl="0"/>
            <a:endParaRPr lang="en-US" noProof="0" dirty="0"/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F0E3B4AB-7CCE-4A71-8D26-6F26DD58AFE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23519" y="207670"/>
            <a:ext cx="2893612" cy="404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78C9D-AC96-4A8A-B6BD-D223121FF474}"/>
              </a:ext>
            </a:extLst>
          </p:cNvPr>
          <p:cNvCxnSpPr>
            <a:cxnSpLocks/>
          </p:cNvCxnSpPr>
          <p:nvPr userDrawn="1"/>
        </p:nvCxnSpPr>
        <p:spPr>
          <a:xfrm>
            <a:off x="303032" y="742933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7A26BE-C644-40A2-B01F-632C31A5E2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10362" y="5257800"/>
            <a:ext cx="3374136" cy="25146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B4ECD-2BAA-4528-AA62-234575823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17834" y="6910590"/>
            <a:ext cx="2966247" cy="518535"/>
          </a:xfrm>
        </p:spPr>
        <p:txBody>
          <a:bodyPr vert="horz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spc="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7833" y="5895974"/>
            <a:ext cx="2966247" cy="878091"/>
          </a:xfrm>
        </p:spPr>
        <p:txBody>
          <a:bodyPr vert="horz" anchor="b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5156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2102">
          <p15:clr>
            <a:srgbClr val="FBAE40"/>
          </p15:clr>
        </p15:guide>
        <p15:guide id="3" pos="4211">
          <p15:clr>
            <a:srgbClr val="FBAE40"/>
          </p15:clr>
        </p15:guide>
        <p15:guide id="4" orient="horz" pos="4693">
          <p15:clr>
            <a:srgbClr val="FBAE40"/>
          </p15:clr>
        </p15:guide>
        <p15:guide id="5" orient="horz" pos="180">
          <p15:clr>
            <a:srgbClr val="FBAE40"/>
          </p15:clr>
        </p15:guide>
        <p15:guide id="6" pos="192" userDrawn="1">
          <p15:clr>
            <a:srgbClr val="FBAE40"/>
          </p15:clr>
        </p15:guide>
        <p15:guide id="7" orient="horz" pos="5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63937CC-E76D-4CB5-9BF4-36F1AFEDF89C}"/>
              </a:ext>
            </a:extLst>
          </p:cNvPr>
          <p:cNvSpPr/>
          <p:nvPr userDrawn="1"/>
        </p:nvSpPr>
        <p:spPr>
          <a:xfrm>
            <a:off x="6711696" y="0"/>
            <a:ext cx="3355848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988413-9B64-4CCC-B63E-0D7644E922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144" y="3886200"/>
            <a:ext cx="6720840" cy="3886200"/>
          </a:xfrm>
        </p:spPr>
        <p:txBody>
          <a:bodyPr/>
          <a:lstStyle/>
          <a:p>
            <a:r>
              <a:rPr lang="en-US" dirty="0"/>
              <a:t>Add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822DF17-82B7-434C-9A2B-B69D5EBAB6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883921"/>
            <a:ext cx="2804477" cy="2672067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 marL="113157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 marL="150876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E1F595-C7A2-489A-AF16-62824DB3C714}"/>
              </a:ext>
            </a:extLst>
          </p:cNvPr>
          <p:cNvCxnSpPr/>
          <p:nvPr userDrawn="1"/>
        </p:nvCxnSpPr>
        <p:spPr>
          <a:xfrm>
            <a:off x="288925" y="710214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E1CB6B1-120F-479E-9387-22CF6748A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7243" y="266483"/>
            <a:ext cx="2792875" cy="3289515"/>
          </a:xfrm>
        </p:spPr>
        <p:txBody>
          <a:bodyPr lIns="0" tIns="0" anchor="ctr">
            <a:noAutofit/>
          </a:bodyPr>
          <a:lstStyle>
            <a:lvl1pPr marL="0" indent="0">
              <a:lnSpc>
                <a:spcPct val="15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7D97B175-9E1D-4A80-8B61-E5F978BD0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5243" y="266484"/>
            <a:ext cx="2804477" cy="384672"/>
          </a:xfrm>
        </p:spPr>
        <p:txBody>
          <a:bodyPr lIns="0" tIns="0" anchor="t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0680718-1AAD-4AA9-A7AF-B918643294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87223" y="897114"/>
            <a:ext cx="2804477" cy="1426268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BD65F1-DD79-B94E-BD08-2293EB46E00D}"/>
              </a:ext>
            </a:extLst>
          </p:cNvPr>
          <p:cNvCxnSpPr/>
          <p:nvPr userDrawn="1"/>
        </p:nvCxnSpPr>
        <p:spPr>
          <a:xfrm>
            <a:off x="6984925" y="714500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153BC095-21B2-478D-B282-47C2CB4448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5243" y="2671400"/>
            <a:ext cx="2804477" cy="49261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E1CA95-4D6E-496A-B3C5-14E91FCC0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25" y="266485"/>
            <a:ext cx="2804477" cy="261116"/>
          </a:xfrm>
        </p:spPr>
        <p:txBody>
          <a:bodyPr lIns="0" tIns="0">
            <a:normAutofit/>
          </a:bodyPr>
          <a:lstStyle>
            <a:lvl1pPr>
              <a:spcBef>
                <a:spcPts val="825"/>
              </a:spcBef>
              <a:defRPr sz="2000" b="1" cap="all" baseline="0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70602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3168">
          <p15:clr>
            <a:srgbClr val="FBAE40"/>
          </p15:clr>
        </p15:guide>
        <p15:guide id="3" pos="174">
          <p15:clr>
            <a:srgbClr val="FBAE40"/>
          </p15:clr>
        </p15:guide>
        <p15:guide id="4" pos="4392" userDrawn="1">
          <p15:clr>
            <a:srgbClr val="FBAE40"/>
          </p15:clr>
        </p15:guide>
        <p15:guide id="5" pos="61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FE3184-BAAE-43EA-B40C-B1C1BD2103E1}"/>
              </a:ext>
            </a:extLst>
          </p:cNvPr>
          <p:cNvSpPr/>
          <p:nvPr userDrawn="1"/>
        </p:nvSpPr>
        <p:spPr>
          <a:xfrm>
            <a:off x="3336925" y="16191"/>
            <a:ext cx="6721475" cy="77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AE6F9C8-3427-4856-8C30-6DCAE85AE9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6925" y="16191"/>
            <a:ext cx="6710400" cy="7772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DE78FA7-4C5C-4666-8E47-CBC39B0E6A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10363" y="5105400"/>
            <a:ext cx="3374136" cy="248716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B12B86-264E-4661-BF82-08C90F541140}"/>
              </a:ext>
            </a:extLst>
          </p:cNvPr>
          <p:cNvSpPr/>
          <p:nvPr userDrawn="1"/>
        </p:nvSpPr>
        <p:spPr>
          <a:xfrm>
            <a:off x="0" y="0"/>
            <a:ext cx="3348000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82C572E-7CA2-476D-B0DD-4B4CC6ACF8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038" y="199949"/>
            <a:ext cx="2893612" cy="404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137D9A-2EFC-467F-8F03-8DA3C4E33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7038" y="628112"/>
            <a:ext cx="2893612" cy="1741653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996" y="6208573"/>
            <a:ext cx="2966247" cy="701345"/>
          </a:xfrm>
        </p:spPr>
        <p:txBody>
          <a:bodyPr vert="horz" anchor="b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EDIT TEXT</a:t>
            </a: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F0E3B4AB-7CCE-4A71-8D26-6F26DD58AFE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8119" y="202983"/>
            <a:ext cx="2897068" cy="404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78C9D-AC96-4A8A-B6BD-D223121FF474}"/>
              </a:ext>
            </a:extLst>
          </p:cNvPr>
          <p:cNvCxnSpPr>
            <a:cxnSpLocks/>
          </p:cNvCxnSpPr>
          <p:nvPr userDrawn="1"/>
        </p:nvCxnSpPr>
        <p:spPr>
          <a:xfrm>
            <a:off x="274319" y="738246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EFC47E-3E71-499D-A09B-118EC606C0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31150" y="5268231"/>
            <a:ext cx="914400" cy="9144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3996" y="6812496"/>
            <a:ext cx="2966247" cy="518535"/>
          </a:xfrm>
        </p:spPr>
        <p:txBody>
          <a:bodyPr vert="horz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spc="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noProof="0" dirty="0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5062D0-E551-4B70-86FC-990B87238C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8120" y="994425"/>
            <a:ext cx="2897067" cy="644797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FB3BBE-B94C-4030-B879-F3A05D75F9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11696" y="7591425"/>
            <a:ext cx="3398837" cy="223838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02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2102">
          <p15:clr>
            <a:srgbClr val="FBAE40"/>
          </p15:clr>
        </p15:guide>
        <p15:guide id="3" pos="4211">
          <p15:clr>
            <a:srgbClr val="FBAE40"/>
          </p15:clr>
        </p15:guide>
        <p15:guide id="4" orient="horz" pos="4693">
          <p15:clr>
            <a:srgbClr val="FBAE40"/>
          </p15:clr>
        </p15:guide>
        <p15:guide id="5" orient="horz" pos="180">
          <p15:clr>
            <a:srgbClr val="FBAE40"/>
          </p15:clr>
        </p15:guide>
        <p15:guide id="6" pos="168" userDrawn="1">
          <p15:clr>
            <a:srgbClr val="FBAE40"/>
          </p15:clr>
        </p15:guide>
        <p15:guide id="7" orient="horz" pos="576">
          <p15:clr>
            <a:srgbClr val="FBAE40"/>
          </p15:clr>
        </p15:guide>
        <p15:guide id="8" pos="3168" userDrawn="1">
          <p15:clr>
            <a:srgbClr val="FBAE40"/>
          </p15:clr>
        </p15:guide>
        <p15:guide id="9" pos="5280" userDrawn="1">
          <p15:clr>
            <a:srgbClr val="FBAE40"/>
          </p15:clr>
        </p15:guide>
        <p15:guide id="10" orient="horz" pos="4464" userDrawn="1">
          <p15:clr>
            <a:srgbClr val="FBAE40"/>
          </p15:clr>
        </p15:guide>
        <p15:guide id="11" orient="horz" pos="4104" userDrawn="1">
          <p15:clr>
            <a:srgbClr val="FBAE40"/>
          </p15:clr>
        </p15:guide>
        <p15:guide id="12" pos="19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C31538-66AA-45AA-8BA0-5D09C50D1BC9}"/>
              </a:ext>
            </a:extLst>
          </p:cNvPr>
          <p:cNvSpPr/>
          <p:nvPr userDrawn="1"/>
        </p:nvSpPr>
        <p:spPr>
          <a:xfrm>
            <a:off x="-6427" y="3884205"/>
            <a:ext cx="6722989" cy="3888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988413-9B64-4CCC-B63E-0D7644E922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710082" cy="3886200"/>
          </a:xfrm>
        </p:spPr>
        <p:txBody>
          <a:bodyPr/>
          <a:lstStyle/>
          <a:p>
            <a:r>
              <a:rPr lang="en-US" dirty="0"/>
              <a:t>Add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F9EA7F-F32D-4A82-919B-9594BA6FF9B2}"/>
              </a:ext>
            </a:extLst>
          </p:cNvPr>
          <p:cNvSpPr/>
          <p:nvPr userDrawn="1"/>
        </p:nvSpPr>
        <p:spPr>
          <a:xfrm>
            <a:off x="-6426" y="8637"/>
            <a:ext cx="6716826" cy="499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822DF17-82B7-434C-9A2B-B69D5EBAB6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362" y="4823028"/>
            <a:ext cx="2804477" cy="2485640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 marL="113157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 marL="150876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E1F595-C7A2-489A-AF16-62824DB3C714}"/>
              </a:ext>
            </a:extLst>
          </p:cNvPr>
          <p:cNvCxnSpPr/>
          <p:nvPr userDrawn="1"/>
        </p:nvCxnSpPr>
        <p:spPr>
          <a:xfrm>
            <a:off x="274320" y="4609565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E1CB6B1-120F-479E-9387-22CF6748A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8875" y="285750"/>
            <a:ext cx="2804477" cy="3028950"/>
          </a:xfrm>
        </p:spPr>
        <p:txBody>
          <a:bodyPr lIns="0" tIns="0" anchor="ctr">
            <a:noAutofit/>
          </a:bodyPr>
          <a:lstStyle>
            <a:lvl1pPr marL="0" indent="0">
              <a:lnSpc>
                <a:spcPct val="15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7D97B175-9E1D-4A80-8B61-E5F978BD0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5975" y="4170070"/>
            <a:ext cx="2804477" cy="397076"/>
          </a:xfrm>
        </p:spPr>
        <p:txBody>
          <a:bodyPr lIns="0" tIns="0" anchor="t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0680718-1AAD-4AA9-A7AF-B918643294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6680" y="4812952"/>
            <a:ext cx="2804477" cy="142646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BD65F1-DD79-B94E-BD08-2293EB46E00D}"/>
              </a:ext>
            </a:extLst>
          </p:cNvPr>
          <p:cNvCxnSpPr/>
          <p:nvPr userDrawn="1"/>
        </p:nvCxnSpPr>
        <p:spPr>
          <a:xfrm>
            <a:off x="3615657" y="4618086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153BC095-21B2-478D-B282-47C2CB4448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016" y="4044950"/>
            <a:ext cx="2804477" cy="3441700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721C47CA-620D-418F-A6BC-C20DCD7CEB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86016" y="3651250"/>
            <a:ext cx="2804477" cy="221056"/>
          </a:xfrm>
        </p:spPr>
        <p:txBody>
          <a:bodyPr lIns="0" anchor="t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0DDA1-609A-4DC4-A3B1-3686A505CDF1}"/>
              </a:ext>
            </a:extLst>
          </p:cNvPr>
          <p:cNvSpPr/>
          <p:nvPr userDrawn="1"/>
        </p:nvSpPr>
        <p:spPr>
          <a:xfrm>
            <a:off x="6703909" y="7589520"/>
            <a:ext cx="3352800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033BB383-DD29-4B76-90D6-67CB362F9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25" y="4170070"/>
            <a:ext cx="2804477" cy="261116"/>
          </a:xfrm>
        </p:spPr>
        <p:txBody>
          <a:bodyPr lIns="0" tIns="0">
            <a:normAutofit/>
          </a:bodyPr>
          <a:lstStyle>
            <a:lvl1pPr>
              <a:spcBef>
                <a:spcPts val="825"/>
              </a:spcBef>
              <a:defRPr sz="2000" b="1" cap="all" baseline="0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10334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3168">
          <p15:clr>
            <a:srgbClr val="FBAE40"/>
          </p15:clr>
        </p15:guide>
        <p15:guide id="3" pos="174">
          <p15:clr>
            <a:srgbClr val="FBAE40"/>
          </p15:clr>
        </p15:guide>
        <p15:guide id="4" orient="horz" pos="2448" userDrawn="1">
          <p15:clr>
            <a:srgbClr val="FBAE40"/>
          </p15:clr>
        </p15:guide>
        <p15:guide id="5" orient="horz" pos="2548" userDrawn="1">
          <p15:clr>
            <a:srgbClr val="FBAE40"/>
          </p15:clr>
        </p15:guide>
        <p15:guide id="6" pos="2088" userDrawn="1">
          <p15:clr>
            <a:srgbClr val="FBAE40"/>
          </p15:clr>
        </p15:guide>
        <p15:guide id="7" pos="4224" userDrawn="1">
          <p15:clr>
            <a:srgbClr val="FBAE40"/>
          </p15:clr>
        </p15:guide>
        <p15:guide id="8" pos="4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9A7E9-4339-416F-B0E6-8551A47D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77FB1-49D3-4391-A9B3-DD716F98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A80D-FEF8-4C34-BC60-B004381B7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B83A-5ED1-4B3E-AD16-60E9E005CB24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7CC3-054B-4308-9332-3F1AB9D4F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22322-9331-4884-BF4B-E8EAD3E64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A8B4-4F00-4D78-8B2A-559E01C585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9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-languages.org/komorkis.htm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wscientist.com/article/dn25961-ancient-earth-fossils-could-be-found-on-the-moon/" TargetMode="External"/><Relationship Id="rId5" Type="http://schemas.openxmlformats.org/officeDocument/2006/relationships/hyperlink" Target="https://www.cnet.com/news/china-moon-rover-to-investigate-cube-shaped-mystery-house-object/" TargetMode="External"/><Relationship Id="rId4" Type="http://schemas.openxmlformats.org/officeDocument/2006/relationships/hyperlink" Target="https://solarsystem.nasa.gov/moons/earths-moon/overvie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etoday.com/107384/see-the-apollo-8-earthrise-in-a-whole-new-wa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lf-moon">
            <a:extLst>
              <a:ext uri="{FF2B5EF4-FFF2-40B4-BE49-F238E27FC236}">
                <a16:creationId xmlns:a16="http://schemas.microsoft.com/office/drawing/2014/main" id="{53333449-22E6-4C67-BBFA-0E22D20DCA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433" r="20433"/>
          <a:stretch/>
        </p:blipFill>
        <p:spPr>
          <a:xfrm>
            <a:off x="3348000" y="0"/>
            <a:ext cx="6710400" cy="77724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44CC-FC98-E24B-A529-31A8F9605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01589" y="5231643"/>
            <a:ext cx="2828538" cy="4046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Bibliography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83A5B-A5B5-4C43-85A9-627724DFA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6434" y="5649709"/>
            <a:ext cx="2808746" cy="1741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http://www.native-languages.org/komorkis.htm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https://solarsystem.nasa.gov/moons/earths-moon/overview/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https://www.cnet.com/news/china-moon-rover-to-investigate-cube-shaped-mystery-house-object/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https://www.newscientist.com/article/dn25961-ancient-earth-fossils-could-be-found-on-the-moon/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C62A14-C2DE-4108-8118-8F56DD48F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Have you gone fossil hunting through the coulees of Alberta’s badlands and ready for the next challenge? Try the Moon! Asteroid impacts over millions of years have likely flung a great deal of material into orbit including the remains of ancient animals. With not atmosphere to speak of, the Moon is a great place to preserve these objects!</a:t>
            </a:r>
          </a:p>
          <a:p>
            <a:endParaRPr lang="en-US" dirty="0"/>
          </a:p>
          <a:p>
            <a:r>
              <a:rPr lang="en-US" i="1" dirty="0"/>
              <a:t>Are you going to be the Moon’s first paleontologist?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C56E7-3668-4619-BD9A-753E2E64A1B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Earth’s Moon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C0E6265-335E-4CFC-A7D5-B8575746FE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10362" y="5257800"/>
            <a:ext cx="3348038" cy="2514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71F2202-B3E1-EF4E-998E-711D24EB3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3849" y="6361049"/>
            <a:ext cx="2810193" cy="634999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latin typeface="+mj-lt"/>
                <a:ea typeface="+mj-ea"/>
                <a:cs typeface="+mj-cs"/>
              </a:rPr>
              <a:t>Lune</a:t>
            </a:r>
          </a:p>
          <a:p>
            <a:pPr algn="r"/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Komorkis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96912AF-CC11-413D-98FF-CAC615FD3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3744" y="5689901"/>
            <a:ext cx="2810192" cy="878091"/>
          </a:xfrm>
        </p:spPr>
        <p:txBody>
          <a:bodyPr anchor="ctr"/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Moon</a:t>
            </a:r>
          </a:p>
        </p:txBody>
      </p:sp>
      <p:pic>
        <p:nvPicPr>
          <p:cNvPr id="5" name="Picture 4" descr="A picture containing sheep, stone&#10;&#10;Description automatically generated">
            <a:extLst>
              <a:ext uri="{FF2B5EF4-FFF2-40B4-BE49-F238E27FC236}">
                <a16:creationId xmlns:a16="http://schemas.microsoft.com/office/drawing/2014/main" id="{A68C2455-A7C1-441B-B177-944778656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80" y="4685024"/>
            <a:ext cx="2856663" cy="1902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C3BC7F-7A63-4250-A40A-AB92FA17EB64}"/>
              </a:ext>
            </a:extLst>
          </p:cNvPr>
          <p:cNvSpPr txBox="1"/>
          <p:nvPr/>
        </p:nvSpPr>
        <p:spPr>
          <a:xfrm>
            <a:off x="7402621" y="6257075"/>
            <a:ext cx="2351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i="1" dirty="0"/>
              <a:t>English</a:t>
            </a:r>
          </a:p>
          <a:p>
            <a:pPr algn="r"/>
            <a:endParaRPr lang="en-CA" sz="1200" i="1" dirty="0"/>
          </a:p>
          <a:p>
            <a:pPr algn="r"/>
            <a:endParaRPr lang="en-CA" sz="1200" i="1" dirty="0"/>
          </a:p>
          <a:p>
            <a:pPr algn="r"/>
            <a:r>
              <a:rPr lang="en-CA" sz="1200" i="1" dirty="0"/>
              <a:t>French</a:t>
            </a:r>
          </a:p>
          <a:p>
            <a:pPr algn="r"/>
            <a:endParaRPr lang="en-CA" sz="1200" i="1" dirty="0"/>
          </a:p>
          <a:p>
            <a:pPr algn="r"/>
            <a:endParaRPr lang="en-CA" sz="1200" i="1" dirty="0"/>
          </a:p>
          <a:p>
            <a:pPr algn="r"/>
            <a:r>
              <a:rPr lang="en-CA" sz="1200" i="1" dirty="0"/>
              <a:t>Blackfoot</a:t>
            </a:r>
          </a:p>
        </p:txBody>
      </p:sp>
    </p:spTree>
    <p:extLst>
      <p:ext uri="{BB962C8B-B14F-4D97-AF65-F5344CB8AC3E}">
        <p14:creationId xmlns:p14="http://schemas.microsoft.com/office/powerpoint/2010/main" val="56908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BE6C36E-FFF3-45BF-924D-0E306DFBD6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439" b="11439"/>
          <a:stretch/>
        </p:blipFill>
        <p:spPr>
          <a:xfrm>
            <a:off x="-9144" y="3886200"/>
            <a:ext cx="6720840" cy="3886200"/>
          </a:xfrm>
        </p:spPr>
      </p:pic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264A775-FCE2-465E-ABA4-0572662FF7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As long as we’re landing at one of the poles or craters that has frozen water, we’ll need to bring almost everything we need: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Energy for heat and electricity as well as fuel to get home!</a:t>
            </a:r>
          </a:p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42C8F3-3B31-46A2-B6AD-ED5F11D875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320" y="3655368"/>
            <a:ext cx="2792875" cy="32895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Come for the science, stay for the Earth rises!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BAD20-B998-9E44-A1AE-E2FF5FA800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Day Trips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74461FF-D426-4D55-B1C3-F4EB73909E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Apollo Missions</a:t>
            </a:r>
          </a:p>
          <a:p>
            <a:r>
              <a:rPr lang="en-US" dirty="0"/>
              <a:t>Explore the Apollo moon landing locations and see where the first humans took their first steps on a different world! </a:t>
            </a:r>
          </a:p>
          <a:p>
            <a:r>
              <a:rPr lang="en-US" i="1" dirty="0"/>
              <a:t>*Gift Shop closes at 1PM EST on Fridays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2DFB518-5636-4B6C-A783-38D866BF31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73959" y="2569340"/>
            <a:ext cx="2804477" cy="4926101"/>
          </a:xfrm>
        </p:spPr>
        <p:txBody>
          <a:bodyPr/>
          <a:lstStyle/>
          <a:p>
            <a:r>
              <a:rPr lang="en-US" b="1" dirty="0"/>
              <a:t>Yuta Mysteries!</a:t>
            </a:r>
          </a:p>
          <a:p>
            <a:r>
              <a:rPr lang="en-US" dirty="0"/>
              <a:t>Take some time to travel with the Chinese Yuta rover as it explores the far side of the moon! No Transformers over here, just one amazing robot!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58C6B9-4AEF-44EE-B8C7-64015694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 need to pack: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A46FA-8D36-4025-B71C-B601B90BE7DB}"/>
              </a:ext>
            </a:extLst>
          </p:cNvPr>
          <p:cNvSpPr txBox="1"/>
          <p:nvPr/>
        </p:nvSpPr>
        <p:spPr>
          <a:xfrm>
            <a:off x="-9144" y="7772400"/>
            <a:ext cx="6720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www.universetoday.com/107384/see-the-apollo-8-earthrise-in-a-whole-new-way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/3.0/"/>
              </a:rPr>
              <a:t>CC BY</a:t>
            </a:r>
            <a:endParaRPr lang="en-CA" sz="900"/>
          </a:p>
        </p:txBody>
      </p:sp>
      <p:pic>
        <p:nvPicPr>
          <p:cNvPr id="4" name="Picture 3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4985FD0F-F237-4A82-AA30-D81FE0E22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59" y="4241566"/>
            <a:ext cx="2625952" cy="1663102"/>
          </a:xfrm>
          <a:prstGeom prst="rect">
            <a:avLst/>
          </a:prstGeom>
        </p:spPr>
      </p:pic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395C73F8-53B9-4B12-BFDD-9CEA7C3CC6B6}"/>
              </a:ext>
            </a:extLst>
          </p:cNvPr>
          <p:cNvSpPr txBox="1">
            <a:spLocks/>
          </p:cNvSpPr>
          <p:nvPr/>
        </p:nvSpPr>
        <p:spPr>
          <a:xfrm>
            <a:off x="3731255" y="115689"/>
            <a:ext cx="2804477" cy="2334622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l" defTabSz="75438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77190" indent="0" algn="l" defTabSz="754380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754380" indent="0" algn="l" defTabSz="754380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1131570" indent="0" algn="l" defTabSz="754380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08760" indent="0" algn="l" defTabSz="754380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Luna – Earth’s first defense</a:t>
            </a:r>
          </a:p>
          <a:p>
            <a:endParaRPr lang="en-US" sz="1800" b="1" dirty="0"/>
          </a:p>
          <a:p>
            <a:endParaRPr lang="en-US" sz="1300" b="1" dirty="0"/>
          </a:p>
          <a:p>
            <a:r>
              <a:rPr lang="en-US" sz="1400" dirty="0"/>
              <a:t>As you travel the Moon’s surface an explore its craters, remember: Most those craters were made by objects headed for us! This lovely but desolate world has defended since before Tyrannosaurus Rex roamed the Earth!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93142621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Yellow Broch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DB02"/>
      </a:accent1>
      <a:accent2>
        <a:srgbClr val="F6F5F1"/>
      </a:accent2>
      <a:accent3>
        <a:srgbClr val="686764"/>
      </a:accent3>
      <a:accent4>
        <a:srgbClr val="1B1B1B"/>
      </a:accent4>
      <a:accent5>
        <a:srgbClr val="D6C666"/>
      </a:accent5>
      <a:accent6>
        <a:srgbClr val="008DF6"/>
      </a:accent6>
      <a:hlink>
        <a:srgbClr val="0563C1"/>
      </a:hlink>
      <a:folHlink>
        <a:srgbClr val="954F72"/>
      </a:folHlink>
    </a:clrScheme>
    <a:fontScheme name="Custom 2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llow Accent Brochure_02_Win32_CA_JB_v3" id="{E8F0F226-BBBA-41AA-9134-955A6923E614}" vid="{B1902A4E-1C7E-4933-A6CB-A1A001CBAC5F}"/>
    </a:ext>
  </a:extLst>
</a:theme>
</file>

<file path=ppt/theme/theme2.xml><?xml version="1.0" encoding="utf-8"?>
<a:theme xmlns:a="http://schemas.openxmlformats.org/drawingml/2006/main" name="Option 2">
  <a:themeElements>
    <a:clrScheme name="Yellow Broch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DB02"/>
      </a:accent1>
      <a:accent2>
        <a:srgbClr val="F6F5F1"/>
      </a:accent2>
      <a:accent3>
        <a:srgbClr val="686764"/>
      </a:accent3>
      <a:accent4>
        <a:srgbClr val="1B1B1B"/>
      </a:accent4>
      <a:accent5>
        <a:srgbClr val="D6C666"/>
      </a:accent5>
      <a:accent6>
        <a:srgbClr val="008DF6"/>
      </a:accent6>
      <a:hlink>
        <a:srgbClr val="0563C1"/>
      </a:hlink>
      <a:folHlink>
        <a:srgbClr val="954F72"/>
      </a:folHlink>
    </a:clrScheme>
    <a:fontScheme name="Custom 4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ellow Accent Brochure_02_Win32_CA_JB_v3" id="{E8F0F226-BBBA-41AA-9134-955A6923E614}" vid="{54FEF6AC-E17A-46C3-8802-6D30F3A152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0C39CA-9915-47FC-83A1-6E8C207A3B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571A76-9EB8-4894-8453-B7A5614E2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C740B6-F6CE-4D30-A20A-371284ACF78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Yellow brochure</Template>
  <TotalTime>29</TotalTime>
  <Words>312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LT Pro</vt:lpstr>
      <vt:lpstr>Calibri</vt:lpstr>
      <vt:lpstr>Posterama</vt:lpstr>
      <vt:lpstr>Option 1</vt:lpstr>
      <vt:lpstr>Option 2</vt:lpstr>
      <vt:lpstr>Moon</vt:lpstr>
      <vt:lpstr>What you need to pack: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</dc:title>
  <dc:creator>Justin Acton</dc:creator>
  <cp:lastModifiedBy>Justin Acton</cp:lastModifiedBy>
  <cp:revision>1</cp:revision>
  <dcterms:created xsi:type="dcterms:W3CDTF">2021-12-05T21:33:07Z</dcterms:created>
  <dcterms:modified xsi:type="dcterms:W3CDTF">2021-12-05T22:02:22Z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